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78"/>
  </p:handoutMasterIdLst>
  <p:sldIdLst>
    <p:sldId id="451" r:id="rId3"/>
    <p:sldId id="633" r:id="rId4"/>
    <p:sldId id="707" r:id="rId6"/>
    <p:sldId id="939" r:id="rId7"/>
    <p:sldId id="968" r:id="rId8"/>
    <p:sldId id="853" r:id="rId9"/>
    <p:sldId id="839" r:id="rId10"/>
    <p:sldId id="868" r:id="rId11"/>
    <p:sldId id="869" r:id="rId12"/>
    <p:sldId id="838" r:id="rId13"/>
    <p:sldId id="852" r:id="rId14"/>
    <p:sldId id="851" r:id="rId15"/>
    <p:sldId id="708" r:id="rId16"/>
    <p:sldId id="1000" r:id="rId17"/>
    <p:sldId id="1025" r:id="rId18"/>
    <p:sldId id="1001" r:id="rId19"/>
    <p:sldId id="1026" r:id="rId20"/>
    <p:sldId id="1027" r:id="rId21"/>
    <p:sldId id="1028" r:id="rId22"/>
    <p:sldId id="1029" r:id="rId23"/>
    <p:sldId id="1054" r:id="rId24"/>
    <p:sldId id="999" r:id="rId25"/>
    <p:sldId id="884" r:id="rId26"/>
    <p:sldId id="883" r:id="rId27"/>
    <p:sldId id="885" r:id="rId28"/>
    <p:sldId id="886" r:id="rId29"/>
    <p:sldId id="897" r:id="rId30"/>
    <p:sldId id="898" r:id="rId31"/>
    <p:sldId id="896" r:id="rId32"/>
    <p:sldId id="911" r:id="rId33"/>
    <p:sldId id="909" r:id="rId34"/>
    <p:sldId id="910" r:id="rId35"/>
    <p:sldId id="917" r:id="rId36"/>
    <p:sldId id="919" r:id="rId37"/>
    <p:sldId id="927" r:id="rId38"/>
    <p:sldId id="1083" r:id="rId39"/>
    <p:sldId id="1151" r:id="rId40"/>
    <p:sldId id="1098" r:id="rId41"/>
    <p:sldId id="1152" r:id="rId42"/>
    <p:sldId id="1153" r:id="rId43"/>
    <p:sldId id="1148" r:id="rId44"/>
    <p:sldId id="1122" r:id="rId45"/>
    <p:sldId id="1154" r:id="rId46"/>
    <p:sldId id="1150" r:id="rId47"/>
    <p:sldId id="1123" r:id="rId48"/>
    <p:sldId id="1156" r:id="rId49"/>
    <p:sldId id="1149" r:id="rId50"/>
    <p:sldId id="1157" r:id="rId51"/>
    <p:sldId id="1158" r:id="rId52"/>
    <p:sldId id="1159" r:id="rId53"/>
    <p:sldId id="1160" r:id="rId54"/>
    <p:sldId id="918" r:id="rId55"/>
    <p:sldId id="969" r:id="rId56"/>
    <p:sldId id="970" r:id="rId57"/>
    <p:sldId id="971" r:id="rId58"/>
    <p:sldId id="736" r:id="rId59"/>
    <p:sldId id="934" r:id="rId60"/>
    <p:sldId id="924" r:id="rId61"/>
    <p:sldId id="713" r:id="rId62"/>
    <p:sldId id="1080" r:id="rId63"/>
    <p:sldId id="1078" r:id="rId64"/>
    <p:sldId id="1081" r:id="rId65"/>
    <p:sldId id="1079" r:id="rId66"/>
    <p:sldId id="1082" r:id="rId67"/>
    <p:sldId id="1097" r:id="rId68"/>
    <p:sldId id="1086" r:id="rId69"/>
    <p:sldId id="1087" r:id="rId70"/>
    <p:sldId id="1088" r:id="rId71"/>
    <p:sldId id="1089" r:id="rId72"/>
    <p:sldId id="1090" r:id="rId73"/>
    <p:sldId id="1091" r:id="rId74"/>
    <p:sldId id="1094" r:id="rId75"/>
    <p:sldId id="1093" r:id="rId76"/>
    <p:sldId id="263" r:id="rId77"/>
  </p:sldIdLst>
  <p:sldSz cx="12190095" cy="6858000"/>
  <p:notesSz cx="6858000" cy="9144000"/>
  <p:embeddedFontLst>
    <p:embeddedFont>
      <p:font typeface="微软雅黑" panose="020B0503020204020204" pitchFamily="34" charset="-122"/>
      <p:regular r:id="rId83"/>
    </p:embeddedFont>
    <p:embeddedFont>
      <p:font typeface="方正兰亭粗黑简体" panose="02000500000000000000" pitchFamily="2" charset="-122"/>
      <p:regular r:id="rId84"/>
    </p:embeddedFont>
    <p:embeddedFont>
      <p:font typeface="Montserrat Medium" panose="02000500000000000000" pitchFamily="2" charset="-122"/>
      <p:regular r:id="rId85"/>
    </p:embeddedFont>
    <p:embeddedFont>
      <p:font typeface="微软雅黑 Light" panose="020B0502040204020203" pitchFamily="34" charset="-122"/>
      <p:regular r:id="rId86"/>
    </p:embeddedFont>
    <p:embeddedFont>
      <p:font typeface="Calibri" panose="020F0502020204030204" charset="0"/>
      <p:regular r:id="rId87"/>
      <p:bold r:id="rId88"/>
      <p:italic r:id="rId89"/>
      <p:boldItalic r:id="rId90"/>
    </p:embeddedFont>
  </p:embeddedFontLst>
  <p:custDataLst>
    <p:tags r:id="rId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控制软件架构思考" id="{699e8a86-794d-43fc-a8c8-df1747c6f225}">
          <p14:sldIdLst>
            <p14:sldId id="707"/>
            <p14:sldId id="939"/>
            <p14:sldId id="968"/>
          </p14:sldIdLst>
        </p14:section>
        <p14:section name="VSG-限流控制" id="{ebb29d27-bd87-432a-91cd-8abadaa44f1c}">
          <p14:sldIdLst>
            <p14:sldId id="853"/>
            <p14:sldId id="839"/>
            <p14:sldId id="868"/>
            <p14:sldId id="869"/>
          </p14:sldIdLst>
        </p14:section>
        <p14:section name="VSG-穿越问题" id="{90f55a3a-5ee2-43fe-aef4-35f075ee6bf5}">
          <p14:sldIdLst>
            <p14:sldId id="838"/>
            <p14:sldId id="852"/>
            <p14:sldId id="851"/>
          </p14:sldIdLst>
        </p14:section>
        <p14:section name="MPPT算法" id="{3d571c49-e6ff-4ea6-834c-d1dfebae15f3}">
          <p14:sldIdLst>
            <p14:sldId id="708"/>
            <p14:sldId id="1000"/>
            <p14:sldId id="1025"/>
            <p14:sldId id="1001"/>
            <p14:sldId id="1026"/>
            <p14:sldId id="1027"/>
            <p14:sldId id="1028"/>
            <p14:sldId id="1029"/>
            <p14:sldId id="1054"/>
          </p14:sldIdLst>
        </p14:section>
        <p14:section name="高低穿算法" id="{893b8b32-61e8-4b02-a42d-2b5e9c52cf21}">
          <p14:sldIdLst>
            <p14:sldId id="999"/>
            <p14:sldId id="884"/>
            <p14:sldId id="883"/>
            <p14:sldId id="885"/>
            <p14:sldId id="886"/>
            <p14:sldId id="897"/>
            <p14:sldId id="898"/>
            <p14:sldId id="896"/>
            <p14:sldId id="911"/>
          </p14:sldIdLst>
        </p14:section>
        <p14:section name="孤岛检测算法" id="{4b47f778-a612-4962-9bd4-210f81d84d5b}">
          <p14:sldIdLst>
            <p14:sldId id="909"/>
            <p14:sldId id="910"/>
            <p14:sldId id="917"/>
            <p14:sldId id="919"/>
            <p14:sldId id="927"/>
          </p14:sldIdLst>
        </p14:section>
        <p14:section name="并网切离网算法" id="{9dd48b09-d684-4fdc-b958-34db94e86e9b}">
          <p14:sldIdLst>
            <p14:sldId id="1083"/>
            <p14:sldId id="1151"/>
            <p14:sldId id="1098"/>
            <p14:sldId id="1152"/>
            <p14:sldId id="1153"/>
            <p14:sldId id="1148"/>
          </p14:sldIdLst>
        </p14:section>
        <p14:section name="离网切并网算法" id="{ea4ff45e-cab5-4954-a7aa-386ed7867cc9}">
          <p14:sldIdLst>
            <p14:sldId id="1122"/>
            <p14:sldId id="1154"/>
            <p14:sldId id="1150"/>
            <p14:sldId id="1123"/>
            <p14:sldId id="1156"/>
            <p14:sldId id="1149"/>
            <p14:sldId id="1157"/>
            <p14:sldId id="1158"/>
            <p14:sldId id="1159"/>
            <p14:sldId id="1160"/>
          </p14:sldIdLst>
        </p14:section>
        <p14:section name="绝缘阻抗检测算法" id="{bbc4079e-3666-4cb6-8146-3f365bbcab55}">
          <p14:sldIdLst>
            <p14:sldId id="918"/>
            <p14:sldId id="969"/>
            <p14:sldId id="970"/>
            <p14:sldId id="971"/>
          </p14:sldIdLst>
        </p14:section>
        <p14:section name="C语言编程学习" id="{65005fd1-85a6-4cf5-b2ca-6f335c4d2e06}">
          <p14:sldIdLst>
            <p14:sldId id="736"/>
            <p14:sldId id="934"/>
            <p14:sldId id="924"/>
          </p14:sldIdLst>
        </p14:section>
        <p14:section name="液冷机组基本知识" id="{2114b15b-0634-4b6d-b3e6-120b092bd075}">
          <p14:sldIdLst>
            <p14:sldId id="713"/>
            <p14:sldId id="1080"/>
            <p14:sldId id="1078"/>
            <p14:sldId id="1081"/>
            <p14:sldId id="1079"/>
            <p14:sldId id="1082"/>
          </p14:sldIdLst>
        </p14:section>
        <p14:section name="LLC电路学习" id="{71e67646-b321-4273-ad97-56a10e8a09eb}">
          <p14:sldIdLst>
            <p14:sldId id="1097"/>
            <p14:sldId id="1086"/>
            <p14:sldId id="1087"/>
            <p14:sldId id="1088"/>
            <p14:sldId id="1089"/>
            <p14:sldId id="1090"/>
            <p14:sldId id="1091"/>
            <p14:sldId id="1094"/>
            <p14:sldId id="1093"/>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93" userDrawn="1">
          <p15:clr>
            <a:srgbClr val="A4A3A4"/>
          </p15:clr>
        </p15:guide>
        <p15:guide id="2" pos="40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93"/>
        <p:guide pos="40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gs" Target="tags/tag936.xml"/><Relationship Id="rId90" Type="http://schemas.openxmlformats.org/officeDocument/2006/relationships/font" Target="fonts/font8.fntdata"/><Relationship Id="rId9" Type="http://schemas.openxmlformats.org/officeDocument/2006/relationships/slide" Target="slides/slide6.xml"/><Relationship Id="rId89" Type="http://schemas.openxmlformats.org/officeDocument/2006/relationships/font" Target="fonts/font7.fntdata"/><Relationship Id="rId88" Type="http://schemas.openxmlformats.org/officeDocument/2006/relationships/font" Target="fonts/font6.fntdata"/><Relationship Id="rId87" Type="http://schemas.openxmlformats.org/officeDocument/2006/relationships/font" Target="fonts/font5.fntdata"/><Relationship Id="rId86" Type="http://schemas.openxmlformats.org/officeDocument/2006/relationships/font" Target="fonts/font4.fntdata"/><Relationship Id="rId85" Type="http://schemas.openxmlformats.org/officeDocument/2006/relationships/font" Target="fonts/font3.fntdata"/><Relationship Id="rId84" Type="http://schemas.openxmlformats.org/officeDocument/2006/relationships/font" Target="fonts/font2.fntdata"/><Relationship Id="rId83" Type="http://schemas.openxmlformats.org/officeDocument/2006/relationships/font" Target="fonts/font1.fntdata"/><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32.png"/><Relationship Id="rId2" Type="http://schemas.openxmlformats.org/officeDocument/2006/relationships/tags" Target="../tags/tag95.xml"/><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4.xml"/><Relationship Id="rId7" Type="http://schemas.openxmlformats.org/officeDocument/2006/relationships/tags" Target="../tags/tag101.xml"/><Relationship Id="rId6" Type="http://schemas.openxmlformats.org/officeDocument/2006/relationships/image" Target="../media/image36.png"/><Relationship Id="rId5" Type="http://schemas.openxmlformats.org/officeDocument/2006/relationships/tags" Target="../tags/tag100.xml"/><Relationship Id="rId4" Type="http://schemas.openxmlformats.org/officeDocument/2006/relationships/image" Target="../media/image35.png"/><Relationship Id="rId3" Type="http://schemas.openxmlformats.org/officeDocument/2006/relationships/tags" Target="../tags/tag99.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7" Type="http://schemas.openxmlformats.org/officeDocument/2006/relationships/notesSlide" Target="../notesSlides/notesSlide12.xml"/><Relationship Id="rId26" Type="http://schemas.openxmlformats.org/officeDocument/2006/relationships/slideLayout" Target="../slideLayouts/slideLayout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image" Target="../media/image39.png"/><Relationship Id="rId2" Type="http://schemas.openxmlformats.org/officeDocument/2006/relationships/tags" Target="../tags/tag103.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38.png"/><Relationship Id="rId16" Type="http://schemas.openxmlformats.org/officeDocument/2006/relationships/image" Target="../media/image37.png"/><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14.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3" Type="http://schemas.openxmlformats.org/officeDocument/2006/relationships/notesSlide" Target="../notesSlides/notesSlide13.xml"/><Relationship Id="rId22" Type="http://schemas.openxmlformats.org/officeDocument/2006/relationships/slideLayout" Target="../slideLayouts/slideLayout4.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tags" Target="../tags/tag125.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1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6" Type="http://schemas.openxmlformats.org/officeDocument/2006/relationships/notesSlide" Target="../notesSlides/notesSlide14.xml"/><Relationship Id="rId25" Type="http://schemas.openxmlformats.org/officeDocument/2006/relationships/slideLayout" Target="../slideLayouts/slideLayout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tags" Target="../tags/tag144.xml"/><Relationship Id="rId19" Type="http://schemas.openxmlformats.org/officeDocument/2006/relationships/tags" Target="../tags/tag158.xml"/><Relationship Id="rId18"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2.png"/><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7" Type="http://schemas.openxmlformats.org/officeDocument/2006/relationships/notesSlide" Target="../notesSlides/notesSlide15.xml"/><Relationship Id="rId26" Type="http://schemas.openxmlformats.org/officeDocument/2006/relationships/slideLayout" Target="../slideLayouts/slideLayout4.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tags" Target="../tags/tag165.xml"/><Relationship Id="rId19" Type="http://schemas.openxmlformats.org/officeDocument/2006/relationships/tags" Target="../tags/tag179.xml"/><Relationship Id="rId18" Type="http://schemas.openxmlformats.org/officeDocument/2006/relationships/image" Target="../media/image47.png"/><Relationship Id="rId17" Type="http://schemas.openxmlformats.org/officeDocument/2006/relationships/image" Target="../media/image46.png"/><Relationship Id="rId16" Type="http://schemas.openxmlformats.org/officeDocument/2006/relationships/image" Target="../media/image45.png"/><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17.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5" Type="http://schemas.openxmlformats.org/officeDocument/2006/relationships/notesSlide" Target="../notesSlides/notesSlide16.xml"/><Relationship Id="rId24" Type="http://schemas.openxmlformats.org/officeDocument/2006/relationships/slideLayout" Target="../slideLayouts/slideLayout4.xml"/><Relationship Id="rId23" Type="http://schemas.openxmlformats.org/officeDocument/2006/relationships/tags" Target="../tags/tag204.xml"/><Relationship Id="rId22" Type="http://schemas.openxmlformats.org/officeDocument/2006/relationships/image" Target="../media/image51.png"/><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7.xml"/><Relationship Id="rId19" Type="http://schemas.openxmlformats.org/officeDocument/2006/relationships/tags" Target="../tags/tag201.xml"/><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18.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1" Type="http://schemas.openxmlformats.org/officeDocument/2006/relationships/notesSlide" Target="../notesSlides/notesSlide17.xml"/><Relationship Id="rId30" Type="http://schemas.openxmlformats.org/officeDocument/2006/relationships/slideLayout" Target="../slideLayouts/slideLayout4.xml"/><Relationship Id="rId3" Type="http://schemas.openxmlformats.org/officeDocument/2006/relationships/tags" Target="../tags/tag207.xml"/><Relationship Id="rId29" Type="http://schemas.openxmlformats.org/officeDocument/2006/relationships/tags" Target="../tags/tag230.xml"/><Relationship Id="rId28" Type="http://schemas.openxmlformats.org/officeDocument/2006/relationships/tags" Target="../tags/tag229.xml"/><Relationship Id="rId27" Type="http://schemas.openxmlformats.org/officeDocument/2006/relationships/tags" Target="../tags/tag228.xml"/><Relationship Id="rId26" Type="http://schemas.openxmlformats.org/officeDocument/2006/relationships/tags" Target="../tags/tag227.xml"/><Relationship Id="rId25" Type="http://schemas.openxmlformats.org/officeDocument/2006/relationships/tags" Target="../tags/tag226.xml"/><Relationship Id="rId24" Type="http://schemas.openxmlformats.org/officeDocument/2006/relationships/tags" Target="../tags/tag225.xml"/><Relationship Id="rId23" Type="http://schemas.openxmlformats.org/officeDocument/2006/relationships/tags" Target="../tags/tag224.xml"/><Relationship Id="rId22" Type="http://schemas.openxmlformats.org/officeDocument/2006/relationships/tags" Target="../tags/tag223.xml"/><Relationship Id="rId21" Type="http://schemas.openxmlformats.org/officeDocument/2006/relationships/tags" Target="../tags/tag222.xml"/><Relationship Id="rId20" Type="http://schemas.openxmlformats.org/officeDocument/2006/relationships/tags" Target="../tags/tag221.xml"/><Relationship Id="rId2" Type="http://schemas.openxmlformats.org/officeDocument/2006/relationships/tags" Target="../tags/tag206.xml"/><Relationship Id="rId19" Type="http://schemas.openxmlformats.org/officeDocument/2006/relationships/tags" Target="../tags/tag220.xml"/><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image" Target="../media/image52.png"/><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19.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4" Type="http://schemas.openxmlformats.org/officeDocument/2006/relationships/notesSlide" Target="../notesSlides/notesSlide18.xml"/><Relationship Id="rId23" Type="http://schemas.openxmlformats.org/officeDocument/2006/relationships/slideLayout" Target="../slideLayouts/slideLayout4.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image" Target="../media/image56.png"/><Relationship Id="rId2" Type="http://schemas.openxmlformats.org/officeDocument/2006/relationships/tags" Target="../tags/tag232.xml"/><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image" Target="../media/image55.png"/><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8" Type="http://schemas.openxmlformats.org/officeDocument/2006/relationships/notesSlide" Target="../notesSlides/notesSlide19.xml"/><Relationship Id="rId17" Type="http://schemas.openxmlformats.org/officeDocument/2006/relationships/slideLayout" Target="../slideLayouts/slideLayout4.xml"/><Relationship Id="rId16" Type="http://schemas.openxmlformats.org/officeDocument/2006/relationships/image" Target="../media/image57.png"/><Relationship Id="rId15" Type="http://schemas.openxmlformats.org/officeDocument/2006/relationships/tags" Target="../tags/tag265.xml"/><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57.png"/><Relationship Id="rId2" Type="http://schemas.openxmlformats.org/officeDocument/2006/relationships/tags" Target="../tags/tag267.xml"/><Relationship Id="rId1" Type="http://schemas.openxmlformats.org/officeDocument/2006/relationships/tags" Target="../tags/tag266.xml"/></Relationships>
</file>

<file path=ppt/slides/_rels/slide22.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9" Type="http://schemas.openxmlformats.org/officeDocument/2006/relationships/notesSlide" Target="../notesSlides/notesSlide21.xml"/><Relationship Id="rId28" Type="http://schemas.openxmlformats.org/officeDocument/2006/relationships/slideLayout" Target="../slideLayouts/slideLayout4.xml"/><Relationship Id="rId27" Type="http://schemas.openxmlformats.org/officeDocument/2006/relationships/tags" Target="../tags/tag291.xml"/><Relationship Id="rId26" Type="http://schemas.openxmlformats.org/officeDocument/2006/relationships/tags" Target="../tags/tag290.xml"/><Relationship Id="rId25" Type="http://schemas.openxmlformats.org/officeDocument/2006/relationships/tags" Target="../tags/tag289.xml"/><Relationship Id="rId24" Type="http://schemas.openxmlformats.org/officeDocument/2006/relationships/tags" Target="../tags/tag288.xml"/><Relationship Id="rId23" Type="http://schemas.openxmlformats.org/officeDocument/2006/relationships/image" Target="../media/image60.png"/><Relationship Id="rId22" Type="http://schemas.openxmlformats.org/officeDocument/2006/relationships/tags" Target="../tags/tag287.xml"/><Relationship Id="rId21" Type="http://schemas.openxmlformats.org/officeDocument/2006/relationships/tags" Target="../tags/tag286.xml"/><Relationship Id="rId20" Type="http://schemas.openxmlformats.org/officeDocument/2006/relationships/tags" Target="../tags/tag285.xml"/><Relationship Id="rId2" Type="http://schemas.openxmlformats.org/officeDocument/2006/relationships/tags" Target="../tags/tag269.xml"/><Relationship Id="rId19" Type="http://schemas.openxmlformats.org/officeDocument/2006/relationships/tags" Target="../tags/tag284.xml"/><Relationship Id="rId18" Type="http://schemas.openxmlformats.org/officeDocument/2006/relationships/tags" Target="../tags/tag283.xml"/><Relationship Id="rId17" Type="http://schemas.openxmlformats.org/officeDocument/2006/relationships/image" Target="../media/image59.png"/><Relationship Id="rId16" Type="http://schemas.openxmlformats.org/officeDocument/2006/relationships/image" Target="../media/image58.png"/><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68.xml"/></Relationships>
</file>

<file path=ppt/slides/_rels/slide23.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0" Type="http://schemas.openxmlformats.org/officeDocument/2006/relationships/notesSlide" Target="../notesSlides/notesSlide22.xml"/><Relationship Id="rId2" Type="http://schemas.openxmlformats.org/officeDocument/2006/relationships/tags" Target="../tags/tag293.xml"/><Relationship Id="rId19" Type="http://schemas.openxmlformats.org/officeDocument/2006/relationships/slideLayout" Target="../slideLayouts/slideLayout4.xml"/><Relationship Id="rId18" Type="http://schemas.openxmlformats.org/officeDocument/2006/relationships/tags" Target="../tags/tag307.xml"/><Relationship Id="rId17" Type="http://schemas.openxmlformats.org/officeDocument/2006/relationships/tags" Target="../tags/tag306.xml"/><Relationship Id="rId16" Type="http://schemas.openxmlformats.org/officeDocument/2006/relationships/tags" Target="../tags/tag305.xml"/><Relationship Id="rId15" Type="http://schemas.openxmlformats.org/officeDocument/2006/relationships/image" Target="../media/image62.png"/><Relationship Id="rId14" Type="http://schemas.openxmlformats.org/officeDocument/2006/relationships/image" Target="../media/image61.png"/><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tags" Target="../tags/tag292.xml"/></Relationships>
</file>

<file path=ppt/slides/_rels/slide24.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7" Type="http://schemas.openxmlformats.org/officeDocument/2006/relationships/notesSlide" Target="../notesSlides/notesSlide23.xml"/><Relationship Id="rId16" Type="http://schemas.openxmlformats.org/officeDocument/2006/relationships/slideLayout" Target="../slideLayouts/slideLayout4.xml"/><Relationship Id="rId15" Type="http://schemas.openxmlformats.org/officeDocument/2006/relationships/tags" Target="../tags/tag321.xml"/><Relationship Id="rId14" Type="http://schemas.openxmlformats.org/officeDocument/2006/relationships/image" Target="../media/image63.png"/><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25.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2" Type="http://schemas.openxmlformats.org/officeDocument/2006/relationships/notesSlide" Target="../notesSlides/notesSlide24.xml"/><Relationship Id="rId21" Type="http://schemas.openxmlformats.org/officeDocument/2006/relationships/slideLayout" Target="../slideLayouts/slideLayout4.xml"/><Relationship Id="rId20" Type="http://schemas.openxmlformats.org/officeDocument/2006/relationships/tags" Target="../tags/tag338.xml"/><Relationship Id="rId2" Type="http://schemas.openxmlformats.org/officeDocument/2006/relationships/tags" Target="../tags/tag323.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image" Target="../media/image60.png"/><Relationship Id="rId15" Type="http://schemas.openxmlformats.org/officeDocument/2006/relationships/image" Target="../media/image65.png"/><Relationship Id="rId14" Type="http://schemas.openxmlformats.org/officeDocument/2006/relationships/image" Target="../media/image64.png"/><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26.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5" Type="http://schemas.openxmlformats.org/officeDocument/2006/relationships/notesSlide" Target="../notesSlides/notesSlide25.xml"/><Relationship Id="rId24" Type="http://schemas.openxmlformats.org/officeDocument/2006/relationships/slideLayout" Target="../slideLayouts/slideLayout4.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image" Target="../media/image67.png"/><Relationship Id="rId2" Type="http://schemas.openxmlformats.org/officeDocument/2006/relationships/tags" Target="../tags/tag340.xml"/><Relationship Id="rId19" Type="http://schemas.openxmlformats.org/officeDocument/2006/relationships/tags" Target="../tags/tag356.xml"/><Relationship Id="rId18" Type="http://schemas.openxmlformats.org/officeDocument/2006/relationships/tags" Target="../tags/tag355.xml"/><Relationship Id="rId17" Type="http://schemas.openxmlformats.org/officeDocument/2006/relationships/tags" Target="../tags/tag354.xml"/><Relationship Id="rId16" Type="http://schemas.openxmlformats.org/officeDocument/2006/relationships/tags" Target="../tags/tag353.xml"/><Relationship Id="rId15" Type="http://schemas.openxmlformats.org/officeDocument/2006/relationships/image" Target="../media/image66.png"/><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tags" Target="../tags/tag339.xml"/></Relationships>
</file>

<file path=ppt/slides/_rels/slide27.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4" Type="http://schemas.openxmlformats.org/officeDocument/2006/relationships/notesSlide" Target="../notesSlides/notesSlide26.xml"/><Relationship Id="rId23" Type="http://schemas.openxmlformats.org/officeDocument/2006/relationships/slideLayout" Target="../slideLayouts/slideLayout4.xml"/><Relationship Id="rId22" Type="http://schemas.openxmlformats.org/officeDocument/2006/relationships/tags" Target="../tags/tag379.xml"/><Relationship Id="rId21" Type="http://schemas.openxmlformats.org/officeDocument/2006/relationships/tags" Target="../tags/tag378.xml"/><Relationship Id="rId20" Type="http://schemas.openxmlformats.org/officeDocument/2006/relationships/tags" Target="../tags/tag377.xml"/><Relationship Id="rId2" Type="http://schemas.openxmlformats.org/officeDocument/2006/relationships/tags" Target="../tags/tag361.xml"/><Relationship Id="rId19" Type="http://schemas.openxmlformats.org/officeDocument/2006/relationships/tags" Target="../tags/tag376.xml"/><Relationship Id="rId18" Type="http://schemas.openxmlformats.org/officeDocument/2006/relationships/tags" Target="../tags/tag375.xml"/><Relationship Id="rId17" Type="http://schemas.openxmlformats.org/officeDocument/2006/relationships/tags" Target="../tags/tag374.xml"/><Relationship Id="rId16" Type="http://schemas.openxmlformats.org/officeDocument/2006/relationships/image" Target="../media/image69.png"/><Relationship Id="rId15" Type="http://schemas.openxmlformats.org/officeDocument/2006/relationships/image" Target="../media/image68.png"/><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0.xml"/></Relationships>
</file>

<file path=ppt/slides/_rels/slide28.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1" Type="http://schemas.openxmlformats.org/officeDocument/2006/relationships/notesSlide" Target="../notesSlides/notesSlide27.xml"/><Relationship Id="rId20" Type="http://schemas.openxmlformats.org/officeDocument/2006/relationships/slideLayout" Target="../slideLayouts/slideLayout4.xml"/><Relationship Id="rId2" Type="http://schemas.openxmlformats.org/officeDocument/2006/relationships/tags" Target="../tags/tag381.xml"/><Relationship Id="rId19" Type="http://schemas.openxmlformats.org/officeDocument/2006/relationships/tags" Target="../tags/tag395.xml"/><Relationship Id="rId18" Type="http://schemas.openxmlformats.org/officeDocument/2006/relationships/image" Target="../media/image72.png"/><Relationship Id="rId17" Type="http://schemas.openxmlformats.org/officeDocument/2006/relationships/tags" Target="../tags/tag394.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notesSlide" Target="../notesSlides/notesSlide2.xml"/><Relationship Id="rId1" Type="http://schemas.openxmlformats.org/officeDocument/2006/relationships/tags" Target="../tags/tag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2" Type="http://schemas.openxmlformats.org/officeDocument/2006/relationships/notesSlide" Target="../notesSlides/notesSlide30.xml"/><Relationship Id="rId21" Type="http://schemas.openxmlformats.org/officeDocument/2006/relationships/slideLayout" Target="../slideLayouts/slideLayout4.xml"/><Relationship Id="rId20" Type="http://schemas.openxmlformats.org/officeDocument/2006/relationships/tags" Target="../tags/tag411.xml"/><Relationship Id="rId2" Type="http://schemas.openxmlformats.org/officeDocument/2006/relationships/tags" Target="../tags/tag397.xml"/><Relationship Id="rId19" Type="http://schemas.openxmlformats.org/officeDocument/2006/relationships/tags" Target="../tags/tag410.xml"/><Relationship Id="rId18" Type="http://schemas.openxmlformats.org/officeDocument/2006/relationships/image" Target="../media/image76.png"/><Relationship Id="rId17" Type="http://schemas.openxmlformats.org/officeDocument/2006/relationships/image" Target="../media/image75.png"/><Relationship Id="rId16" Type="http://schemas.openxmlformats.org/officeDocument/2006/relationships/image" Target="../media/image74.png"/><Relationship Id="rId15" Type="http://schemas.openxmlformats.org/officeDocument/2006/relationships/image" Target="../media/image73.png"/><Relationship Id="rId14" Type="http://schemas.openxmlformats.org/officeDocument/2006/relationships/tags" Target="../tags/tag409.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tags" Target="../tags/tag396.xml"/></Relationships>
</file>

<file path=ppt/slides/_rels/slide32.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2" Type="http://schemas.openxmlformats.org/officeDocument/2006/relationships/notesSlide" Target="../notesSlides/notesSlide31.xml"/><Relationship Id="rId21" Type="http://schemas.openxmlformats.org/officeDocument/2006/relationships/slideLayout" Target="../slideLayouts/slideLayout4.xml"/><Relationship Id="rId20" Type="http://schemas.openxmlformats.org/officeDocument/2006/relationships/tags" Target="../tags/tag429.xml"/><Relationship Id="rId2" Type="http://schemas.openxmlformats.org/officeDocument/2006/relationships/tags" Target="../tags/tag413.xml"/><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image" Target="../media/image78.png"/><Relationship Id="rId16" Type="http://schemas.openxmlformats.org/officeDocument/2006/relationships/image" Target="../media/image77.png"/><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_rels/slide33.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0" Type="http://schemas.openxmlformats.org/officeDocument/2006/relationships/notesSlide" Target="../notesSlides/notesSlide32.xml"/><Relationship Id="rId3" Type="http://schemas.openxmlformats.org/officeDocument/2006/relationships/tags" Target="../tags/tag432.xml"/><Relationship Id="rId29" Type="http://schemas.openxmlformats.org/officeDocument/2006/relationships/slideLayout" Target="../slideLayouts/slideLayout4.xml"/><Relationship Id="rId28" Type="http://schemas.openxmlformats.org/officeDocument/2006/relationships/tags" Target="../tags/tag453.xml"/><Relationship Id="rId27" Type="http://schemas.openxmlformats.org/officeDocument/2006/relationships/tags" Target="../tags/tag452.xml"/><Relationship Id="rId26" Type="http://schemas.openxmlformats.org/officeDocument/2006/relationships/tags" Target="../tags/tag451.xml"/><Relationship Id="rId25" Type="http://schemas.openxmlformats.org/officeDocument/2006/relationships/tags" Target="../tags/tag450.xml"/><Relationship Id="rId24" Type="http://schemas.openxmlformats.org/officeDocument/2006/relationships/tags" Target="../tags/tag449.xml"/><Relationship Id="rId23" Type="http://schemas.openxmlformats.org/officeDocument/2006/relationships/tags" Target="../tags/tag448.xml"/><Relationship Id="rId22" Type="http://schemas.openxmlformats.org/officeDocument/2006/relationships/tags" Target="../tags/tag447.xml"/><Relationship Id="rId21" Type="http://schemas.openxmlformats.org/officeDocument/2006/relationships/tags" Target="../tags/tag446.xml"/><Relationship Id="rId20" Type="http://schemas.openxmlformats.org/officeDocument/2006/relationships/tags" Target="../tags/tag445.xml"/><Relationship Id="rId2" Type="http://schemas.openxmlformats.org/officeDocument/2006/relationships/tags" Target="../tags/tag431.xml"/><Relationship Id="rId19" Type="http://schemas.openxmlformats.org/officeDocument/2006/relationships/image" Target="../media/image82.png"/><Relationship Id="rId18" Type="http://schemas.openxmlformats.org/officeDocument/2006/relationships/image" Target="../media/image81.png"/><Relationship Id="rId17" Type="http://schemas.openxmlformats.org/officeDocument/2006/relationships/image" Target="../media/image80.png"/><Relationship Id="rId16" Type="http://schemas.openxmlformats.org/officeDocument/2006/relationships/image" Target="../media/image79.png"/><Relationship Id="rId15" Type="http://schemas.openxmlformats.org/officeDocument/2006/relationships/tags" Target="../tags/tag444.xml"/><Relationship Id="rId14" Type="http://schemas.openxmlformats.org/officeDocument/2006/relationships/tags" Target="../tags/tag443.xml"/><Relationship Id="rId13" Type="http://schemas.openxmlformats.org/officeDocument/2006/relationships/tags" Target="../tags/tag442.xml"/><Relationship Id="rId12" Type="http://schemas.openxmlformats.org/officeDocument/2006/relationships/tags" Target="../tags/tag441.xml"/><Relationship Id="rId11" Type="http://schemas.openxmlformats.org/officeDocument/2006/relationships/tags" Target="../tags/tag440.xml"/><Relationship Id="rId10" Type="http://schemas.openxmlformats.org/officeDocument/2006/relationships/tags" Target="../tags/tag439.xml"/><Relationship Id="rId1" Type="http://schemas.openxmlformats.org/officeDocument/2006/relationships/tags" Target="../tags/tag430.xml"/></Relationships>
</file>

<file path=ppt/slides/_rels/slide34.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7" Type="http://schemas.openxmlformats.org/officeDocument/2006/relationships/notesSlide" Target="../notesSlides/notesSlide33.xml"/><Relationship Id="rId36" Type="http://schemas.openxmlformats.org/officeDocument/2006/relationships/slideLayout" Target="../slideLayouts/slideLayout4.xml"/><Relationship Id="rId35" Type="http://schemas.openxmlformats.org/officeDocument/2006/relationships/tags" Target="../tags/tag484.xml"/><Relationship Id="rId34" Type="http://schemas.openxmlformats.org/officeDocument/2006/relationships/tags" Target="../tags/tag483.xml"/><Relationship Id="rId33" Type="http://schemas.openxmlformats.org/officeDocument/2006/relationships/tags" Target="../tags/tag482.xml"/><Relationship Id="rId32" Type="http://schemas.openxmlformats.org/officeDocument/2006/relationships/tags" Target="../tags/tag481.xml"/><Relationship Id="rId31" Type="http://schemas.openxmlformats.org/officeDocument/2006/relationships/tags" Target="../tags/tag480.xml"/><Relationship Id="rId30" Type="http://schemas.openxmlformats.org/officeDocument/2006/relationships/tags" Target="../tags/tag479.xml"/><Relationship Id="rId3" Type="http://schemas.openxmlformats.org/officeDocument/2006/relationships/tags" Target="../tags/tag456.xml"/><Relationship Id="rId29" Type="http://schemas.openxmlformats.org/officeDocument/2006/relationships/tags" Target="../tags/tag478.xml"/><Relationship Id="rId28" Type="http://schemas.openxmlformats.org/officeDocument/2006/relationships/tags" Target="../tags/tag477.xml"/><Relationship Id="rId27" Type="http://schemas.openxmlformats.org/officeDocument/2006/relationships/tags" Target="../tags/tag476.xml"/><Relationship Id="rId26" Type="http://schemas.openxmlformats.org/officeDocument/2006/relationships/tags" Target="../tags/tag475.xml"/><Relationship Id="rId25" Type="http://schemas.openxmlformats.org/officeDocument/2006/relationships/tags" Target="../tags/tag474.xml"/><Relationship Id="rId24" Type="http://schemas.openxmlformats.org/officeDocument/2006/relationships/image" Target="../media/image86.png"/><Relationship Id="rId23" Type="http://schemas.openxmlformats.org/officeDocument/2006/relationships/tags" Target="../tags/tag473.xml"/><Relationship Id="rId22" Type="http://schemas.openxmlformats.org/officeDocument/2006/relationships/tags" Target="../tags/tag472.xml"/><Relationship Id="rId21" Type="http://schemas.openxmlformats.org/officeDocument/2006/relationships/tags" Target="../tags/tag471.xml"/><Relationship Id="rId20" Type="http://schemas.openxmlformats.org/officeDocument/2006/relationships/tags" Target="../tags/tag470.xml"/><Relationship Id="rId2" Type="http://schemas.openxmlformats.org/officeDocument/2006/relationships/tags" Target="../tags/tag455.xml"/><Relationship Id="rId19" Type="http://schemas.openxmlformats.org/officeDocument/2006/relationships/tags" Target="../tags/tag469.xml"/><Relationship Id="rId18" Type="http://schemas.openxmlformats.org/officeDocument/2006/relationships/tags" Target="../tags/tag468.xml"/><Relationship Id="rId17" Type="http://schemas.openxmlformats.org/officeDocument/2006/relationships/image" Target="../media/image85.png"/><Relationship Id="rId16" Type="http://schemas.openxmlformats.org/officeDocument/2006/relationships/image" Target="../media/image84.png"/><Relationship Id="rId15" Type="http://schemas.openxmlformats.org/officeDocument/2006/relationships/image" Target="../media/image83.png"/><Relationship Id="rId14" Type="http://schemas.openxmlformats.org/officeDocument/2006/relationships/tags" Target="../tags/tag467.xml"/><Relationship Id="rId13" Type="http://schemas.openxmlformats.org/officeDocument/2006/relationships/tags" Target="../tags/tag466.xml"/><Relationship Id="rId12" Type="http://schemas.openxmlformats.org/officeDocument/2006/relationships/tags" Target="../tags/tag465.xml"/><Relationship Id="rId11" Type="http://schemas.openxmlformats.org/officeDocument/2006/relationships/tags" Target="../tags/tag464.xml"/><Relationship Id="rId10" Type="http://schemas.openxmlformats.org/officeDocument/2006/relationships/tags" Target="../tags/tag463.xml"/><Relationship Id="rId1" Type="http://schemas.openxmlformats.org/officeDocument/2006/relationships/tags" Target="../tags/tag454.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4.xml"/><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image" Target="../media/image87.png"/></Relationships>
</file>

<file path=ppt/slides/_rels/slide36.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tags" Target="../tags/tag488.xml"/><Relationship Id="rId22" Type="http://schemas.openxmlformats.org/officeDocument/2006/relationships/notesSlide" Target="../notesSlides/notesSlide35.xml"/><Relationship Id="rId21" Type="http://schemas.openxmlformats.org/officeDocument/2006/relationships/slideLayout" Target="../slideLayouts/slideLayout4.xml"/><Relationship Id="rId20" Type="http://schemas.openxmlformats.org/officeDocument/2006/relationships/tags" Target="../tags/tag495.xml"/><Relationship Id="rId2" Type="http://schemas.openxmlformats.org/officeDocument/2006/relationships/image" Target="../media/image88.png"/><Relationship Id="rId19" Type="http://schemas.openxmlformats.org/officeDocument/2006/relationships/tags" Target="../tags/tag494.xml"/><Relationship Id="rId18" Type="http://schemas.openxmlformats.org/officeDocument/2006/relationships/tags" Target="../tags/tag493.xml"/><Relationship Id="rId17" Type="http://schemas.openxmlformats.org/officeDocument/2006/relationships/image" Target="../media/image98.png"/><Relationship Id="rId16" Type="http://schemas.openxmlformats.org/officeDocument/2006/relationships/tags" Target="../tags/tag492.xml"/><Relationship Id="rId15" Type="http://schemas.openxmlformats.org/officeDocument/2006/relationships/tags" Target="../tags/tag491.xml"/><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tags" Target="../tags/tag490.xml"/><Relationship Id="rId11" Type="http://schemas.openxmlformats.org/officeDocument/2006/relationships/tags" Target="../tags/tag489.xml"/><Relationship Id="rId10" Type="http://schemas.openxmlformats.org/officeDocument/2006/relationships/image" Target="../media/image95.png"/><Relationship Id="rId1" Type="http://schemas.openxmlformats.org/officeDocument/2006/relationships/tags" Target="../tags/tag487.xml"/></Relationships>
</file>

<file path=ppt/slides/_rels/slide37.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 Id="rId3" Type="http://schemas.openxmlformats.org/officeDocument/2006/relationships/tags" Target="../tags/tag498.xml"/><Relationship Id="rId28" Type="http://schemas.openxmlformats.org/officeDocument/2006/relationships/notesSlide" Target="../notesSlides/notesSlide36.xml"/><Relationship Id="rId27" Type="http://schemas.openxmlformats.org/officeDocument/2006/relationships/vmlDrawing" Target="../drawings/vmlDrawing1.vml"/><Relationship Id="rId26" Type="http://schemas.openxmlformats.org/officeDocument/2006/relationships/slideLayout" Target="../slideLayouts/slideLayout4.xml"/><Relationship Id="rId25" Type="http://schemas.openxmlformats.org/officeDocument/2006/relationships/tags" Target="../tags/tag515.xml"/><Relationship Id="rId24" Type="http://schemas.openxmlformats.org/officeDocument/2006/relationships/tags" Target="../tags/tag514.xml"/><Relationship Id="rId23" Type="http://schemas.openxmlformats.org/officeDocument/2006/relationships/image" Target="../media/image101.emf"/><Relationship Id="rId22" Type="http://schemas.openxmlformats.org/officeDocument/2006/relationships/oleObject" Target="../embeddings/oleObject2.bin"/><Relationship Id="rId21" Type="http://schemas.openxmlformats.org/officeDocument/2006/relationships/tags" Target="../tags/tag513.xml"/><Relationship Id="rId20" Type="http://schemas.openxmlformats.org/officeDocument/2006/relationships/tags" Target="../tags/tag512.xml"/><Relationship Id="rId2" Type="http://schemas.openxmlformats.org/officeDocument/2006/relationships/tags" Target="../tags/tag497.xml"/><Relationship Id="rId19" Type="http://schemas.openxmlformats.org/officeDocument/2006/relationships/tags" Target="../tags/tag511.xml"/><Relationship Id="rId18" Type="http://schemas.openxmlformats.org/officeDocument/2006/relationships/image" Target="../media/image100.emf"/><Relationship Id="rId17" Type="http://schemas.openxmlformats.org/officeDocument/2006/relationships/oleObject" Target="../embeddings/oleObject1.bin"/><Relationship Id="rId16" Type="http://schemas.openxmlformats.org/officeDocument/2006/relationships/image" Target="../media/image99.png"/><Relationship Id="rId15" Type="http://schemas.openxmlformats.org/officeDocument/2006/relationships/tags" Target="../tags/tag510.xml"/><Relationship Id="rId14" Type="http://schemas.openxmlformats.org/officeDocument/2006/relationships/tags" Target="../tags/tag509.xml"/><Relationship Id="rId13" Type="http://schemas.openxmlformats.org/officeDocument/2006/relationships/tags" Target="../tags/tag508.xml"/><Relationship Id="rId12" Type="http://schemas.openxmlformats.org/officeDocument/2006/relationships/tags" Target="../tags/tag507.xml"/><Relationship Id="rId11" Type="http://schemas.openxmlformats.org/officeDocument/2006/relationships/tags" Target="../tags/tag506.xml"/><Relationship Id="rId10" Type="http://schemas.openxmlformats.org/officeDocument/2006/relationships/tags" Target="../tags/tag505.xml"/><Relationship Id="rId1" Type="http://schemas.openxmlformats.org/officeDocument/2006/relationships/tags" Target="../tags/tag496.xml"/></Relationships>
</file>

<file path=ppt/slides/_rels/slide38.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7" Type="http://schemas.openxmlformats.org/officeDocument/2006/relationships/notesSlide" Target="../notesSlides/notesSlide37.xml"/><Relationship Id="rId26" Type="http://schemas.openxmlformats.org/officeDocument/2006/relationships/slideLayout" Target="../slideLayouts/slideLayout4.xml"/><Relationship Id="rId25" Type="http://schemas.openxmlformats.org/officeDocument/2006/relationships/tags" Target="../tags/tag536.xml"/><Relationship Id="rId24" Type="http://schemas.openxmlformats.org/officeDocument/2006/relationships/tags" Target="../tags/tag535.xml"/><Relationship Id="rId23" Type="http://schemas.openxmlformats.org/officeDocument/2006/relationships/tags" Target="../tags/tag534.xml"/><Relationship Id="rId22" Type="http://schemas.openxmlformats.org/officeDocument/2006/relationships/tags" Target="../tags/tag533.xml"/><Relationship Id="rId21" Type="http://schemas.openxmlformats.org/officeDocument/2006/relationships/tags" Target="../tags/tag532.xml"/><Relationship Id="rId20" Type="http://schemas.openxmlformats.org/officeDocument/2006/relationships/tags" Target="../tags/tag531.xml"/><Relationship Id="rId2" Type="http://schemas.openxmlformats.org/officeDocument/2006/relationships/tags" Target="../tags/tag516.xml"/><Relationship Id="rId19" Type="http://schemas.openxmlformats.org/officeDocument/2006/relationships/tags" Target="../tags/tag530.xml"/><Relationship Id="rId18" Type="http://schemas.openxmlformats.org/officeDocument/2006/relationships/tags" Target="../tags/tag529.xml"/><Relationship Id="rId17" Type="http://schemas.openxmlformats.org/officeDocument/2006/relationships/tags" Target="../tags/tag528.xml"/><Relationship Id="rId16" Type="http://schemas.openxmlformats.org/officeDocument/2006/relationships/tags" Target="../tags/tag527.xml"/><Relationship Id="rId15" Type="http://schemas.openxmlformats.org/officeDocument/2006/relationships/tags" Target="../tags/tag526.xml"/><Relationship Id="rId14" Type="http://schemas.openxmlformats.org/officeDocument/2006/relationships/tags" Target="../tags/tag525.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image" Target="../media/image102.png"/></Relationships>
</file>

<file path=ppt/slides/_rels/slide39.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0" Type="http://schemas.openxmlformats.org/officeDocument/2006/relationships/notesSlide" Target="../notesSlides/notesSlide38.xml"/><Relationship Id="rId4" Type="http://schemas.openxmlformats.org/officeDocument/2006/relationships/tags" Target="../tags/tag538.xml"/><Relationship Id="rId39" Type="http://schemas.openxmlformats.org/officeDocument/2006/relationships/slideLayout" Target="../slideLayouts/slideLayout4.xml"/><Relationship Id="rId38" Type="http://schemas.openxmlformats.org/officeDocument/2006/relationships/tags" Target="../tags/tag568.xml"/><Relationship Id="rId37" Type="http://schemas.openxmlformats.org/officeDocument/2006/relationships/tags" Target="../tags/tag567.xml"/><Relationship Id="rId36" Type="http://schemas.openxmlformats.org/officeDocument/2006/relationships/tags" Target="../tags/tag566.xml"/><Relationship Id="rId35" Type="http://schemas.openxmlformats.org/officeDocument/2006/relationships/tags" Target="../tags/tag565.xml"/><Relationship Id="rId34" Type="http://schemas.openxmlformats.org/officeDocument/2006/relationships/tags" Target="../tags/tag564.xml"/><Relationship Id="rId33" Type="http://schemas.openxmlformats.org/officeDocument/2006/relationships/tags" Target="../tags/tag563.xml"/><Relationship Id="rId32" Type="http://schemas.openxmlformats.org/officeDocument/2006/relationships/tags" Target="../tags/tag562.xml"/><Relationship Id="rId31" Type="http://schemas.openxmlformats.org/officeDocument/2006/relationships/tags" Target="../tags/tag561.xml"/><Relationship Id="rId30" Type="http://schemas.openxmlformats.org/officeDocument/2006/relationships/tags" Target="../tags/tag560.xml"/><Relationship Id="rId3" Type="http://schemas.openxmlformats.org/officeDocument/2006/relationships/tags" Target="../tags/tag537.xml"/><Relationship Id="rId29" Type="http://schemas.openxmlformats.org/officeDocument/2006/relationships/tags" Target="../tags/tag559.xml"/><Relationship Id="rId28" Type="http://schemas.openxmlformats.org/officeDocument/2006/relationships/image" Target="../media/image111.png"/><Relationship Id="rId27" Type="http://schemas.openxmlformats.org/officeDocument/2006/relationships/tags" Target="../tags/tag558.xml"/><Relationship Id="rId26" Type="http://schemas.openxmlformats.org/officeDocument/2006/relationships/image" Target="../media/image110.png"/><Relationship Id="rId25" Type="http://schemas.openxmlformats.org/officeDocument/2006/relationships/tags" Target="../tags/tag557.xml"/><Relationship Id="rId24" Type="http://schemas.openxmlformats.org/officeDocument/2006/relationships/tags" Target="../tags/tag556.xml"/><Relationship Id="rId23" Type="http://schemas.openxmlformats.org/officeDocument/2006/relationships/tags" Target="../tags/tag555.xml"/><Relationship Id="rId22" Type="http://schemas.openxmlformats.org/officeDocument/2006/relationships/tags" Target="../tags/tag554.xml"/><Relationship Id="rId21" Type="http://schemas.openxmlformats.org/officeDocument/2006/relationships/tags" Target="../tags/tag553.xml"/><Relationship Id="rId20" Type="http://schemas.openxmlformats.org/officeDocument/2006/relationships/tags" Target="../tags/tag552.xml"/><Relationship Id="rId2" Type="http://schemas.openxmlformats.org/officeDocument/2006/relationships/image" Target="../media/image107.png"/><Relationship Id="rId19" Type="http://schemas.openxmlformats.org/officeDocument/2006/relationships/image" Target="../media/image109.png"/><Relationship Id="rId18" Type="http://schemas.openxmlformats.org/officeDocument/2006/relationships/tags" Target="../tags/tag551.xml"/><Relationship Id="rId17" Type="http://schemas.openxmlformats.org/officeDocument/2006/relationships/image" Target="../media/image108.png"/><Relationship Id="rId16" Type="http://schemas.openxmlformats.org/officeDocument/2006/relationships/tags" Target="../tags/tag550.xml"/><Relationship Id="rId15" Type="http://schemas.openxmlformats.org/officeDocument/2006/relationships/tags" Target="../tags/tag549.xml"/><Relationship Id="rId14" Type="http://schemas.openxmlformats.org/officeDocument/2006/relationships/tags" Target="../tags/tag548.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tags" Target="../tags/tag544.xml"/><Relationship Id="rId1" Type="http://schemas.openxmlformats.org/officeDocument/2006/relationships/image" Target="../media/image10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9" Type="http://schemas.openxmlformats.org/officeDocument/2006/relationships/tags" Target="../tags/tag577.xml"/><Relationship Id="rId8" Type="http://schemas.openxmlformats.org/officeDocument/2006/relationships/tags" Target="../tags/tag576.xml"/><Relationship Id="rId7" Type="http://schemas.openxmlformats.org/officeDocument/2006/relationships/tags" Target="../tags/tag575.xml"/><Relationship Id="rId6" Type="http://schemas.openxmlformats.org/officeDocument/2006/relationships/tags" Target="../tags/tag574.xml"/><Relationship Id="rId5" Type="http://schemas.openxmlformats.org/officeDocument/2006/relationships/tags" Target="../tags/tag573.xml"/><Relationship Id="rId4" Type="http://schemas.openxmlformats.org/officeDocument/2006/relationships/tags" Target="../tags/tag572.xml"/><Relationship Id="rId3" Type="http://schemas.openxmlformats.org/officeDocument/2006/relationships/tags" Target="../tags/tag571.xml"/><Relationship Id="rId26" Type="http://schemas.openxmlformats.org/officeDocument/2006/relationships/notesSlide" Target="../notesSlides/notesSlide39.xml"/><Relationship Id="rId25" Type="http://schemas.openxmlformats.org/officeDocument/2006/relationships/slideLayout" Target="../slideLayouts/slideLayout4.xml"/><Relationship Id="rId24" Type="http://schemas.openxmlformats.org/officeDocument/2006/relationships/tags" Target="../tags/tag588.xml"/><Relationship Id="rId23" Type="http://schemas.openxmlformats.org/officeDocument/2006/relationships/tags" Target="../tags/tag587.xml"/><Relationship Id="rId22" Type="http://schemas.openxmlformats.org/officeDocument/2006/relationships/image" Target="../media/image115.png"/><Relationship Id="rId21" Type="http://schemas.openxmlformats.org/officeDocument/2006/relationships/tags" Target="../tags/tag586.xml"/><Relationship Id="rId20" Type="http://schemas.openxmlformats.org/officeDocument/2006/relationships/image" Target="../media/image114.png"/><Relationship Id="rId2" Type="http://schemas.openxmlformats.org/officeDocument/2006/relationships/tags" Target="../tags/tag570.xml"/><Relationship Id="rId19" Type="http://schemas.openxmlformats.org/officeDocument/2006/relationships/tags" Target="../tags/tag585.xml"/><Relationship Id="rId18" Type="http://schemas.openxmlformats.org/officeDocument/2006/relationships/image" Target="../media/image113.png"/><Relationship Id="rId17" Type="http://schemas.openxmlformats.org/officeDocument/2006/relationships/tags" Target="../tags/tag584.xml"/><Relationship Id="rId16" Type="http://schemas.openxmlformats.org/officeDocument/2006/relationships/tags" Target="../tags/tag583.xml"/><Relationship Id="rId15" Type="http://schemas.openxmlformats.org/officeDocument/2006/relationships/image" Target="../media/image112.png"/><Relationship Id="rId14" Type="http://schemas.openxmlformats.org/officeDocument/2006/relationships/tags" Target="../tags/tag582.xml"/><Relationship Id="rId13" Type="http://schemas.openxmlformats.org/officeDocument/2006/relationships/tags" Target="../tags/tag581.xml"/><Relationship Id="rId12" Type="http://schemas.openxmlformats.org/officeDocument/2006/relationships/tags" Target="../tags/tag580.xml"/><Relationship Id="rId11" Type="http://schemas.openxmlformats.org/officeDocument/2006/relationships/tags" Target="../tags/tag579.xml"/><Relationship Id="rId10" Type="http://schemas.openxmlformats.org/officeDocument/2006/relationships/tags" Target="../tags/tag578.xml"/><Relationship Id="rId1" Type="http://schemas.openxmlformats.org/officeDocument/2006/relationships/tags" Target="../tags/tag569.xml"/></Relationships>
</file>

<file path=ppt/slides/_rels/slide41.xml.rels><?xml version="1.0" encoding="UTF-8" standalone="yes"?>
<Relationships xmlns="http://schemas.openxmlformats.org/package/2006/relationships"><Relationship Id="rId9" Type="http://schemas.openxmlformats.org/officeDocument/2006/relationships/tags" Target="../tags/tag594.xml"/><Relationship Id="rId8" Type="http://schemas.openxmlformats.org/officeDocument/2006/relationships/tags" Target="../tags/tag593.xml"/><Relationship Id="rId7" Type="http://schemas.openxmlformats.org/officeDocument/2006/relationships/image" Target="../media/image118.png"/><Relationship Id="rId6" Type="http://schemas.openxmlformats.org/officeDocument/2006/relationships/tags" Target="../tags/tag592.xml"/><Relationship Id="rId5" Type="http://schemas.openxmlformats.org/officeDocument/2006/relationships/image" Target="../media/image117.png"/><Relationship Id="rId4" Type="http://schemas.openxmlformats.org/officeDocument/2006/relationships/tags" Target="../tags/tag591.xml"/><Relationship Id="rId3" Type="http://schemas.openxmlformats.org/officeDocument/2006/relationships/tags" Target="../tags/tag590.xml"/><Relationship Id="rId25" Type="http://schemas.openxmlformats.org/officeDocument/2006/relationships/notesSlide" Target="../notesSlides/notesSlide40.xml"/><Relationship Id="rId24" Type="http://schemas.openxmlformats.org/officeDocument/2006/relationships/slideLayout" Target="../slideLayouts/slideLayout4.xml"/><Relationship Id="rId23" Type="http://schemas.openxmlformats.org/officeDocument/2006/relationships/tags" Target="../tags/tag607.xml"/><Relationship Id="rId22" Type="http://schemas.openxmlformats.org/officeDocument/2006/relationships/image" Target="../media/image119.png"/><Relationship Id="rId21" Type="http://schemas.openxmlformats.org/officeDocument/2006/relationships/tags" Target="../tags/tag606.xml"/><Relationship Id="rId20" Type="http://schemas.openxmlformats.org/officeDocument/2006/relationships/tags" Target="../tags/tag605.xml"/><Relationship Id="rId2" Type="http://schemas.openxmlformats.org/officeDocument/2006/relationships/tags" Target="../tags/tag589.xml"/><Relationship Id="rId19" Type="http://schemas.openxmlformats.org/officeDocument/2006/relationships/tags" Target="../tags/tag604.xml"/><Relationship Id="rId18" Type="http://schemas.openxmlformats.org/officeDocument/2006/relationships/tags" Target="../tags/tag603.xml"/><Relationship Id="rId17" Type="http://schemas.openxmlformats.org/officeDocument/2006/relationships/tags" Target="../tags/tag602.xml"/><Relationship Id="rId16" Type="http://schemas.openxmlformats.org/officeDocument/2006/relationships/tags" Target="../tags/tag601.xml"/><Relationship Id="rId15" Type="http://schemas.openxmlformats.org/officeDocument/2006/relationships/tags" Target="../tags/tag600.xml"/><Relationship Id="rId14" Type="http://schemas.openxmlformats.org/officeDocument/2006/relationships/tags" Target="../tags/tag599.xml"/><Relationship Id="rId13" Type="http://schemas.openxmlformats.org/officeDocument/2006/relationships/tags" Target="../tags/tag598.xml"/><Relationship Id="rId12" Type="http://schemas.openxmlformats.org/officeDocument/2006/relationships/tags" Target="../tags/tag597.xml"/><Relationship Id="rId11" Type="http://schemas.openxmlformats.org/officeDocument/2006/relationships/tags" Target="../tags/tag596.xml"/><Relationship Id="rId10" Type="http://schemas.openxmlformats.org/officeDocument/2006/relationships/tags" Target="../tags/tag595.xml"/><Relationship Id="rId1" Type="http://schemas.openxmlformats.org/officeDocument/2006/relationships/image" Target="../media/image116.png"/></Relationships>
</file>

<file path=ppt/slides/_rels/slide42.xml.rels><?xml version="1.0" encoding="UTF-8" standalone="yes"?>
<Relationships xmlns="http://schemas.openxmlformats.org/package/2006/relationships"><Relationship Id="rId9" Type="http://schemas.openxmlformats.org/officeDocument/2006/relationships/tags" Target="../tags/tag616.xml"/><Relationship Id="rId8" Type="http://schemas.openxmlformats.org/officeDocument/2006/relationships/tags" Target="../tags/tag615.xml"/><Relationship Id="rId7" Type="http://schemas.openxmlformats.org/officeDocument/2006/relationships/tags" Target="../tags/tag614.xml"/><Relationship Id="rId6" Type="http://schemas.openxmlformats.org/officeDocument/2006/relationships/tags" Target="../tags/tag613.xml"/><Relationship Id="rId5" Type="http://schemas.openxmlformats.org/officeDocument/2006/relationships/tags" Target="../tags/tag612.xml"/><Relationship Id="rId4" Type="http://schemas.openxmlformats.org/officeDocument/2006/relationships/tags" Target="../tags/tag611.xml"/><Relationship Id="rId3" Type="http://schemas.openxmlformats.org/officeDocument/2006/relationships/tags" Target="../tags/tag610.xml"/><Relationship Id="rId2" Type="http://schemas.openxmlformats.org/officeDocument/2006/relationships/tags" Target="../tags/tag609.xml"/><Relationship Id="rId16" Type="http://schemas.openxmlformats.org/officeDocument/2006/relationships/notesSlide" Target="../notesSlides/notesSlide41.xml"/><Relationship Id="rId15" Type="http://schemas.openxmlformats.org/officeDocument/2006/relationships/slideLayout" Target="../slideLayouts/slideLayout4.xml"/><Relationship Id="rId14" Type="http://schemas.openxmlformats.org/officeDocument/2006/relationships/tags" Target="../tags/tag621.xml"/><Relationship Id="rId13" Type="http://schemas.openxmlformats.org/officeDocument/2006/relationships/tags" Target="../tags/tag620.xml"/><Relationship Id="rId12" Type="http://schemas.openxmlformats.org/officeDocument/2006/relationships/tags" Target="../tags/tag619.xml"/><Relationship Id="rId11" Type="http://schemas.openxmlformats.org/officeDocument/2006/relationships/tags" Target="../tags/tag618.xml"/><Relationship Id="rId10" Type="http://schemas.openxmlformats.org/officeDocument/2006/relationships/tags" Target="../tags/tag617.xml"/><Relationship Id="rId1" Type="http://schemas.openxmlformats.org/officeDocument/2006/relationships/tags" Target="../tags/tag608.xml"/></Relationships>
</file>

<file path=ppt/slides/_rels/slide43.xml.rels><?xml version="1.0" encoding="UTF-8" standalone="yes"?>
<Relationships xmlns="http://schemas.openxmlformats.org/package/2006/relationships"><Relationship Id="rId9" Type="http://schemas.openxmlformats.org/officeDocument/2006/relationships/tags" Target="../tags/tag627.xml"/><Relationship Id="rId8" Type="http://schemas.openxmlformats.org/officeDocument/2006/relationships/tags" Target="../tags/tag626.xml"/><Relationship Id="rId7" Type="http://schemas.openxmlformats.org/officeDocument/2006/relationships/tags" Target="../tags/tag625.xml"/><Relationship Id="rId6" Type="http://schemas.openxmlformats.org/officeDocument/2006/relationships/tags" Target="../tags/tag624.xml"/><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tags" Target="../tags/tag623.xml"/><Relationship Id="rId15" Type="http://schemas.openxmlformats.org/officeDocument/2006/relationships/notesSlide" Target="../notesSlides/notesSlide42.xml"/><Relationship Id="rId14" Type="http://schemas.openxmlformats.org/officeDocument/2006/relationships/slideLayout" Target="../slideLayouts/slideLayout4.xml"/><Relationship Id="rId13" Type="http://schemas.openxmlformats.org/officeDocument/2006/relationships/tags" Target="../tags/tag631.xml"/><Relationship Id="rId12" Type="http://schemas.openxmlformats.org/officeDocument/2006/relationships/tags" Target="../tags/tag630.xml"/><Relationship Id="rId11" Type="http://schemas.openxmlformats.org/officeDocument/2006/relationships/tags" Target="../tags/tag629.xml"/><Relationship Id="rId10" Type="http://schemas.openxmlformats.org/officeDocument/2006/relationships/tags" Target="../tags/tag628.xml"/><Relationship Id="rId1" Type="http://schemas.openxmlformats.org/officeDocument/2006/relationships/tags" Target="../tags/tag622.xml"/></Relationships>
</file>

<file path=ppt/slides/_rels/slide44.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tags" Target="../tags/tag637.xml"/><Relationship Id="rId7" Type="http://schemas.openxmlformats.org/officeDocument/2006/relationships/tags" Target="../tags/tag636.xml"/><Relationship Id="rId6" Type="http://schemas.openxmlformats.org/officeDocument/2006/relationships/image" Target="../media/image124.png"/><Relationship Id="rId5" Type="http://schemas.openxmlformats.org/officeDocument/2006/relationships/tags" Target="../tags/tag635.xml"/><Relationship Id="rId4" Type="http://schemas.openxmlformats.org/officeDocument/2006/relationships/tags" Target="../tags/tag634.xml"/><Relationship Id="rId3" Type="http://schemas.openxmlformats.org/officeDocument/2006/relationships/tags" Target="../tags/tag633.xml"/><Relationship Id="rId28" Type="http://schemas.openxmlformats.org/officeDocument/2006/relationships/notesSlide" Target="../notesSlides/notesSlide43.xml"/><Relationship Id="rId27" Type="http://schemas.openxmlformats.org/officeDocument/2006/relationships/slideLayout" Target="../slideLayouts/slideLayout4.xml"/><Relationship Id="rId26" Type="http://schemas.openxmlformats.org/officeDocument/2006/relationships/tags" Target="../tags/tag652.xml"/><Relationship Id="rId25" Type="http://schemas.openxmlformats.org/officeDocument/2006/relationships/tags" Target="../tags/tag651.xml"/><Relationship Id="rId24" Type="http://schemas.openxmlformats.org/officeDocument/2006/relationships/tags" Target="../tags/tag650.xml"/><Relationship Id="rId23" Type="http://schemas.openxmlformats.org/officeDocument/2006/relationships/tags" Target="../tags/tag649.xml"/><Relationship Id="rId22" Type="http://schemas.openxmlformats.org/officeDocument/2006/relationships/tags" Target="../tags/tag648.xml"/><Relationship Id="rId21" Type="http://schemas.openxmlformats.org/officeDocument/2006/relationships/tags" Target="../tags/tag647.xml"/><Relationship Id="rId20" Type="http://schemas.openxmlformats.org/officeDocument/2006/relationships/image" Target="../media/image127.png"/><Relationship Id="rId2" Type="http://schemas.openxmlformats.org/officeDocument/2006/relationships/image" Target="../media/image123.png"/><Relationship Id="rId19" Type="http://schemas.openxmlformats.org/officeDocument/2006/relationships/tags" Target="../tags/tag646.xml"/><Relationship Id="rId18" Type="http://schemas.openxmlformats.org/officeDocument/2006/relationships/tags" Target="../tags/tag645.xml"/><Relationship Id="rId17" Type="http://schemas.openxmlformats.org/officeDocument/2006/relationships/tags" Target="../tags/tag644.xml"/><Relationship Id="rId16" Type="http://schemas.openxmlformats.org/officeDocument/2006/relationships/tags" Target="../tags/tag643.xml"/><Relationship Id="rId15" Type="http://schemas.openxmlformats.org/officeDocument/2006/relationships/tags" Target="../tags/tag642.xml"/><Relationship Id="rId14" Type="http://schemas.openxmlformats.org/officeDocument/2006/relationships/image" Target="../media/image126.png"/><Relationship Id="rId13" Type="http://schemas.openxmlformats.org/officeDocument/2006/relationships/tags" Target="../tags/tag641.xml"/><Relationship Id="rId12" Type="http://schemas.openxmlformats.org/officeDocument/2006/relationships/tags" Target="../tags/tag640.xml"/><Relationship Id="rId11" Type="http://schemas.openxmlformats.org/officeDocument/2006/relationships/tags" Target="../tags/tag639.xml"/><Relationship Id="rId10" Type="http://schemas.openxmlformats.org/officeDocument/2006/relationships/tags" Target="../tags/tag638.xml"/><Relationship Id="rId1" Type="http://schemas.openxmlformats.org/officeDocument/2006/relationships/tags" Target="../tags/tag632.xml"/></Relationships>
</file>

<file path=ppt/slides/_rels/slide45.xml.rels><?xml version="1.0" encoding="UTF-8" standalone="yes"?>
<Relationships xmlns="http://schemas.openxmlformats.org/package/2006/relationships"><Relationship Id="rId9" Type="http://schemas.openxmlformats.org/officeDocument/2006/relationships/tags" Target="../tags/tag658.xml"/><Relationship Id="rId8" Type="http://schemas.openxmlformats.org/officeDocument/2006/relationships/tags" Target="../tags/tag657.xml"/><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tags" Target="../tags/tag654.xml"/><Relationship Id="rId2" Type="http://schemas.openxmlformats.org/officeDocument/2006/relationships/image" Target="../media/image128.png"/><Relationship Id="rId14" Type="http://schemas.openxmlformats.org/officeDocument/2006/relationships/notesSlide" Target="../notesSlides/notesSlide44.xml"/><Relationship Id="rId13" Type="http://schemas.openxmlformats.org/officeDocument/2006/relationships/slideLayout" Target="../slideLayouts/slideLayout4.xml"/><Relationship Id="rId12" Type="http://schemas.openxmlformats.org/officeDocument/2006/relationships/tags" Target="../tags/tag661.xml"/><Relationship Id="rId11" Type="http://schemas.openxmlformats.org/officeDocument/2006/relationships/tags" Target="../tags/tag660.xml"/><Relationship Id="rId10" Type="http://schemas.openxmlformats.org/officeDocument/2006/relationships/tags" Target="../tags/tag659.xml"/><Relationship Id="rId1" Type="http://schemas.openxmlformats.org/officeDocument/2006/relationships/tags" Target="../tags/tag653.xml"/></Relationships>
</file>

<file path=ppt/slides/_rels/slide46.xml.rels><?xml version="1.0" encoding="UTF-8" standalone="yes"?>
<Relationships xmlns="http://schemas.openxmlformats.org/package/2006/relationships"><Relationship Id="rId9" Type="http://schemas.openxmlformats.org/officeDocument/2006/relationships/tags" Target="../tags/tag670.xml"/><Relationship Id="rId8" Type="http://schemas.openxmlformats.org/officeDocument/2006/relationships/tags" Target="../tags/tag669.xml"/><Relationship Id="rId7" Type="http://schemas.openxmlformats.org/officeDocument/2006/relationships/tags" Target="../tags/tag668.xml"/><Relationship Id="rId6" Type="http://schemas.openxmlformats.org/officeDocument/2006/relationships/tags" Target="../tags/tag667.xml"/><Relationship Id="rId5" Type="http://schemas.openxmlformats.org/officeDocument/2006/relationships/tags" Target="../tags/tag666.xml"/><Relationship Id="rId4" Type="http://schemas.openxmlformats.org/officeDocument/2006/relationships/tags" Target="../tags/tag665.xml"/><Relationship Id="rId3" Type="http://schemas.openxmlformats.org/officeDocument/2006/relationships/tags" Target="../tags/tag664.xml"/><Relationship Id="rId2" Type="http://schemas.openxmlformats.org/officeDocument/2006/relationships/tags" Target="../tags/tag663.xml"/><Relationship Id="rId16" Type="http://schemas.openxmlformats.org/officeDocument/2006/relationships/notesSlide" Target="../notesSlides/notesSlide45.xml"/><Relationship Id="rId15" Type="http://schemas.openxmlformats.org/officeDocument/2006/relationships/slideLayout" Target="../slideLayouts/slideLayout4.xml"/><Relationship Id="rId14" Type="http://schemas.openxmlformats.org/officeDocument/2006/relationships/tags" Target="../tags/tag675.xml"/><Relationship Id="rId13" Type="http://schemas.openxmlformats.org/officeDocument/2006/relationships/tags" Target="../tags/tag674.xml"/><Relationship Id="rId12" Type="http://schemas.openxmlformats.org/officeDocument/2006/relationships/tags" Target="../tags/tag673.xml"/><Relationship Id="rId11" Type="http://schemas.openxmlformats.org/officeDocument/2006/relationships/tags" Target="../tags/tag672.xml"/><Relationship Id="rId10" Type="http://schemas.openxmlformats.org/officeDocument/2006/relationships/tags" Target="../tags/tag671.xml"/><Relationship Id="rId1" Type="http://schemas.openxmlformats.org/officeDocument/2006/relationships/tags" Target="../tags/tag662.xml"/></Relationships>
</file>

<file path=ppt/slides/_rels/slide47.xml.rels><?xml version="1.0" encoding="UTF-8" standalone="yes"?>
<Relationships xmlns="http://schemas.openxmlformats.org/package/2006/relationships"><Relationship Id="rId9" Type="http://schemas.openxmlformats.org/officeDocument/2006/relationships/image" Target="../media/image133.png"/><Relationship Id="rId8" Type="http://schemas.openxmlformats.org/officeDocument/2006/relationships/image" Target="../media/image132.png"/><Relationship Id="rId7" Type="http://schemas.openxmlformats.org/officeDocument/2006/relationships/tags" Target="../tags/tag681.xml"/><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tags" Target="../tags/tag678.xml"/><Relationship Id="rId3" Type="http://schemas.openxmlformats.org/officeDocument/2006/relationships/tags" Target="../tags/tag677.xml"/><Relationship Id="rId28" Type="http://schemas.openxmlformats.org/officeDocument/2006/relationships/notesSlide" Target="../notesSlides/notesSlide46.xml"/><Relationship Id="rId27" Type="http://schemas.openxmlformats.org/officeDocument/2006/relationships/slideLayout" Target="../slideLayouts/slideLayout4.xml"/><Relationship Id="rId26" Type="http://schemas.openxmlformats.org/officeDocument/2006/relationships/tags" Target="../tags/tag696.xml"/><Relationship Id="rId25" Type="http://schemas.openxmlformats.org/officeDocument/2006/relationships/tags" Target="../tags/tag695.xml"/><Relationship Id="rId24" Type="http://schemas.openxmlformats.org/officeDocument/2006/relationships/tags" Target="../tags/tag694.xml"/><Relationship Id="rId23" Type="http://schemas.openxmlformats.org/officeDocument/2006/relationships/tags" Target="../tags/tag693.xml"/><Relationship Id="rId22" Type="http://schemas.openxmlformats.org/officeDocument/2006/relationships/tags" Target="../tags/tag692.xml"/><Relationship Id="rId21" Type="http://schemas.openxmlformats.org/officeDocument/2006/relationships/image" Target="../media/image135.png"/><Relationship Id="rId20" Type="http://schemas.openxmlformats.org/officeDocument/2006/relationships/tags" Target="../tags/tag691.xml"/><Relationship Id="rId2" Type="http://schemas.openxmlformats.org/officeDocument/2006/relationships/tags" Target="../tags/tag676.xml"/><Relationship Id="rId19" Type="http://schemas.openxmlformats.org/officeDocument/2006/relationships/tags" Target="../tags/tag690.xml"/><Relationship Id="rId18" Type="http://schemas.openxmlformats.org/officeDocument/2006/relationships/tags" Target="../tags/tag689.xml"/><Relationship Id="rId17" Type="http://schemas.openxmlformats.org/officeDocument/2006/relationships/tags" Target="../tags/tag688.xml"/><Relationship Id="rId16" Type="http://schemas.openxmlformats.org/officeDocument/2006/relationships/tags" Target="../tags/tag687.xml"/><Relationship Id="rId15" Type="http://schemas.openxmlformats.org/officeDocument/2006/relationships/tags" Target="../tags/tag686.xml"/><Relationship Id="rId14" Type="http://schemas.openxmlformats.org/officeDocument/2006/relationships/tags" Target="../tags/tag685.xml"/><Relationship Id="rId13" Type="http://schemas.openxmlformats.org/officeDocument/2006/relationships/tags" Target="../tags/tag684.xml"/><Relationship Id="rId12" Type="http://schemas.openxmlformats.org/officeDocument/2006/relationships/tags" Target="../tags/tag683.xml"/><Relationship Id="rId11" Type="http://schemas.openxmlformats.org/officeDocument/2006/relationships/tags" Target="../tags/tag682.xml"/><Relationship Id="rId10" Type="http://schemas.openxmlformats.org/officeDocument/2006/relationships/image" Target="../media/image134.png"/><Relationship Id="rId1" Type="http://schemas.openxmlformats.org/officeDocument/2006/relationships/image" Target="../media/image131.png"/></Relationships>
</file>

<file path=ppt/slides/_rels/slide48.xml.rels><?xml version="1.0" encoding="UTF-8" standalone="yes"?>
<Relationships xmlns="http://schemas.openxmlformats.org/package/2006/relationships"><Relationship Id="rId9" Type="http://schemas.openxmlformats.org/officeDocument/2006/relationships/tags" Target="../tags/tag705.xml"/><Relationship Id="rId8" Type="http://schemas.openxmlformats.org/officeDocument/2006/relationships/tags" Target="../tags/tag704.xml"/><Relationship Id="rId7" Type="http://schemas.openxmlformats.org/officeDocument/2006/relationships/tags" Target="../tags/tag703.xml"/><Relationship Id="rId6" Type="http://schemas.openxmlformats.org/officeDocument/2006/relationships/tags" Target="../tags/tag702.xml"/><Relationship Id="rId5" Type="http://schemas.openxmlformats.org/officeDocument/2006/relationships/tags" Target="../tags/tag701.xml"/><Relationship Id="rId4" Type="http://schemas.openxmlformats.org/officeDocument/2006/relationships/tags" Target="../tags/tag700.xml"/><Relationship Id="rId3" Type="http://schemas.openxmlformats.org/officeDocument/2006/relationships/tags" Target="../tags/tag699.xml"/><Relationship Id="rId26" Type="http://schemas.openxmlformats.org/officeDocument/2006/relationships/notesSlide" Target="../notesSlides/notesSlide47.xml"/><Relationship Id="rId25" Type="http://schemas.openxmlformats.org/officeDocument/2006/relationships/slideLayout" Target="../slideLayouts/slideLayout4.xml"/><Relationship Id="rId24" Type="http://schemas.openxmlformats.org/officeDocument/2006/relationships/tags" Target="../tags/tag715.xml"/><Relationship Id="rId23" Type="http://schemas.openxmlformats.org/officeDocument/2006/relationships/image" Target="../media/image140.png"/><Relationship Id="rId22" Type="http://schemas.openxmlformats.org/officeDocument/2006/relationships/tags" Target="../tags/tag714.xml"/><Relationship Id="rId21" Type="http://schemas.openxmlformats.org/officeDocument/2006/relationships/image" Target="../media/image139.png"/><Relationship Id="rId20" Type="http://schemas.openxmlformats.org/officeDocument/2006/relationships/image" Target="../media/image138.png"/><Relationship Id="rId2" Type="http://schemas.openxmlformats.org/officeDocument/2006/relationships/tags" Target="../tags/tag698.xml"/><Relationship Id="rId19" Type="http://schemas.openxmlformats.org/officeDocument/2006/relationships/tags" Target="../tags/tag713.xml"/><Relationship Id="rId18" Type="http://schemas.openxmlformats.org/officeDocument/2006/relationships/tags" Target="../tags/tag712.xml"/><Relationship Id="rId17" Type="http://schemas.openxmlformats.org/officeDocument/2006/relationships/image" Target="../media/image137.png"/><Relationship Id="rId16" Type="http://schemas.openxmlformats.org/officeDocument/2006/relationships/tags" Target="../tags/tag711.xml"/><Relationship Id="rId15" Type="http://schemas.openxmlformats.org/officeDocument/2006/relationships/image" Target="../media/image136.png"/><Relationship Id="rId14" Type="http://schemas.openxmlformats.org/officeDocument/2006/relationships/tags" Target="../tags/tag710.xml"/><Relationship Id="rId13" Type="http://schemas.openxmlformats.org/officeDocument/2006/relationships/tags" Target="../tags/tag709.xml"/><Relationship Id="rId12" Type="http://schemas.openxmlformats.org/officeDocument/2006/relationships/tags" Target="../tags/tag708.xml"/><Relationship Id="rId11" Type="http://schemas.openxmlformats.org/officeDocument/2006/relationships/tags" Target="../tags/tag707.xml"/><Relationship Id="rId10" Type="http://schemas.openxmlformats.org/officeDocument/2006/relationships/tags" Target="../tags/tag706.xml"/><Relationship Id="rId1" Type="http://schemas.openxmlformats.org/officeDocument/2006/relationships/tags" Target="../tags/tag697.xml"/></Relationships>
</file>

<file path=ppt/slides/_rels/slide49.xml.rels><?xml version="1.0" encoding="UTF-8" standalone="yes"?>
<Relationships xmlns="http://schemas.openxmlformats.org/package/2006/relationships"><Relationship Id="rId9" Type="http://schemas.openxmlformats.org/officeDocument/2006/relationships/tags" Target="../tags/tag723.xml"/><Relationship Id="rId8" Type="http://schemas.openxmlformats.org/officeDocument/2006/relationships/tags" Target="../tags/tag722.xml"/><Relationship Id="rId7" Type="http://schemas.openxmlformats.org/officeDocument/2006/relationships/tags" Target="../tags/tag721.xml"/><Relationship Id="rId6" Type="http://schemas.openxmlformats.org/officeDocument/2006/relationships/tags" Target="../tags/tag720.xml"/><Relationship Id="rId5" Type="http://schemas.openxmlformats.org/officeDocument/2006/relationships/tags" Target="../tags/tag719.xml"/><Relationship Id="rId4" Type="http://schemas.openxmlformats.org/officeDocument/2006/relationships/tags" Target="../tags/tag718.xml"/><Relationship Id="rId3" Type="http://schemas.openxmlformats.org/officeDocument/2006/relationships/tags" Target="../tags/tag717.xml"/><Relationship Id="rId27" Type="http://schemas.openxmlformats.org/officeDocument/2006/relationships/notesSlide" Target="../notesSlides/notesSlide48.xml"/><Relationship Id="rId26" Type="http://schemas.openxmlformats.org/officeDocument/2006/relationships/slideLayout" Target="../slideLayouts/slideLayout4.xml"/><Relationship Id="rId25" Type="http://schemas.openxmlformats.org/officeDocument/2006/relationships/tags" Target="../tags/tag735.xml"/><Relationship Id="rId24" Type="http://schemas.openxmlformats.org/officeDocument/2006/relationships/tags" Target="../tags/tag734.xml"/><Relationship Id="rId23" Type="http://schemas.openxmlformats.org/officeDocument/2006/relationships/image" Target="../media/image145.png"/><Relationship Id="rId22" Type="http://schemas.openxmlformats.org/officeDocument/2006/relationships/image" Target="../media/image144.png"/><Relationship Id="rId21" Type="http://schemas.openxmlformats.org/officeDocument/2006/relationships/tags" Target="../tags/tag733.xml"/><Relationship Id="rId20" Type="http://schemas.openxmlformats.org/officeDocument/2006/relationships/image" Target="../media/image143.png"/><Relationship Id="rId2" Type="http://schemas.openxmlformats.org/officeDocument/2006/relationships/tags" Target="../tags/tag716.xml"/><Relationship Id="rId19" Type="http://schemas.openxmlformats.org/officeDocument/2006/relationships/tags" Target="../tags/tag732.xml"/><Relationship Id="rId18" Type="http://schemas.openxmlformats.org/officeDocument/2006/relationships/image" Target="../media/image142.png"/><Relationship Id="rId17" Type="http://schemas.openxmlformats.org/officeDocument/2006/relationships/tags" Target="../tags/tag731.xml"/><Relationship Id="rId16" Type="http://schemas.openxmlformats.org/officeDocument/2006/relationships/tags" Target="../tags/tag730.xml"/><Relationship Id="rId15" Type="http://schemas.openxmlformats.org/officeDocument/2006/relationships/tags" Target="../tags/tag729.xml"/><Relationship Id="rId14" Type="http://schemas.openxmlformats.org/officeDocument/2006/relationships/tags" Target="../tags/tag728.xml"/><Relationship Id="rId13" Type="http://schemas.openxmlformats.org/officeDocument/2006/relationships/tags" Target="../tags/tag727.xml"/><Relationship Id="rId12" Type="http://schemas.openxmlformats.org/officeDocument/2006/relationships/tags" Target="../tags/tag726.xml"/><Relationship Id="rId11" Type="http://schemas.openxmlformats.org/officeDocument/2006/relationships/tags" Target="../tags/tag725.xml"/><Relationship Id="rId10" Type="http://schemas.openxmlformats.org/officeDocument/2006/relationships/tags" Target="../tags/tag724.xml"/><Relationship Id="rId1" Type="http://schemas.openxmlformats.org/officeDocument/2006/relationships/image" Target="../media/image141.png"/></Relationships>
</file>

<file path=ppt/slides/_rels/slide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2" Type="http://schemas.openxmlformats.org/officeDocument/2006/relationships/notesSlide" Target="../notesSlides/notesSlide4.xml"/><Relationship Id="rId21" Type="http://schemas.openxmlformats.org/officeDocument/2006/relationships/slideLayout" Target="../slideLayouts/slideLayout4.xml"/><Relationship Id="rId20" Type="http://schemas.openxmlformats.org/officeDocument/2006/relationships/tags" Target="../tags/tag75.xml"/><Relationship Id="rId2" Type="http://schemas.openxmlformats.org/officeDocument/2006/relationships/tags" Target="../tags/tag59.xml"/><Relationship Id="rId19" Type="http://schemas.openxmlformats.org/officeDocument/2006/relationships/image" Target="../media/image17.png"/><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image" Target="../media/image16.png"/><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9" Type="http://schemas.openxmlformats.org/officeDocument/2006/relationships/tags" Target="../tags/tag744.xml"/><Relationship Id="rId8" Type="http://schemas.openxmlformats.org/officeDocument/2006/relationships/tags" Target="../tags/tag743.xml"/><Relationship Id="rId7" Type="http://schemas.openxmlformats.org/officeDocument/2006/relationships/tags" Target="../tags/tag742.xml"/><Relationship Id="rId6" Type="http://schemas.openxmlformats.org/officeDocument/2006/relationships/tags" Target="../tags/tag741.xml"/><Relationship Id="rId5" Type="http://schemas.openxmlformats.org/officeDocument/2006/relationships/tags" Target="../tags/tag740.xml"/><Relationship Id="rId4" Type="http://schemas.openxmlformats.org/officeDocument/2006/relationships/tags" Target="../tags/tag739.xml"/><Relationship Id="rId3" Type="http://schemas.openxmlformats.org/officeDocument/2006/relationships/tags" Target="../tags/tag738.xml"/><Relationship Id="rId2" Type="http://schemas.openxmlformats.org/officeDocument/2006/relationships/tags" Target="../tags/tag737.xml"/><Relationship Id="rId18" Type="http://schemas.openxmlformats.org/officeDocument/2006/relationships/notesSlide" Target="../notesSlides/notesSlide49.xml"/><Relationship Id="rId17" Type="http://schemas.openxmlformats.org/officeDocument/2006/relationships/slideLayout" Target="../slideLayouts/slideLayout4.xml"/><Relationship Id="rId16" Type="http://schemas.openxmlformats.org/officeDocument/2006/relationships/tags" Target="../tags/tag751.xml"/><Relationship Id="rId15" Type="http://schemas.openxmlformats.org/officeDocument/2006/relationships/tags" Target="../tags/tag750.xml"/><Relationship Id="rId14" Type="http://schemas.openxmlformats.org/officeDocument/2006/relationships/tags" Target="../tags/tag749.xml"/><Relationship Id="rId13" Type="http://schemas.openxmlformats.org/officeDocument/2006/relationships/tags" Target="../tags/tag748.xml"/><Relationship Id="rId12" Type="http://schemas.openxmlformats.org/officeDocument/2006/relationships/tags" Target="../tags/tag747.xml"/><Relationship Id="rId11" Type="http://schemas.openxmlformats.org/officeDocument/2006/relationships/tags" Target="../tags/tag746.xml"/><Relationship Id="rId10" Type="http://schemas.openxmlformats.org/officeDocument/2006/relationships/tags" Target="../tags/tag745.xml"/><Relationship Id="rId1" Type="http://schemas.openxmlformats.org/officeDocument/2006/relationships/tags" Target="../tags/tag736.xml"/></Relationships>
</file>

<file path=ppt/slides/_rels/slide51.xml.rels><?xml version="1.0" encoding="UTF-8" standalone="yes"?>
<Relationships xmlns="http://schemas.openxmlformats.org/package/2006/relationships"><Relationship Id="rId9" Type="http://schemas.openxmlformats.org/officeDocument/2006/relationships/tags" Target="../tags/tag760.xml"/><Relationship Id="rId8" Type="http://schemas.openxmlformats.org/officeDocument/2006/relationships/tags" Target="../tags/tag759.xml"/><Relationship Id="rId7" Type="http://schemas.openxmlformats.org/officeDocument/2006/relationships/tags" Target="../tags/tag758.xml"/><Relationship Id="rId6" Type="http://schemas.openxmlformats.org/officeDocument/2006/relationships/tags" Target="../tags/tag757.xml"/><Relationship Id="rId5" Type="http://schemas.openxmlformats.org/officeDocument/2006/relationships/tags" Target="../tags/tag756.xml"/><Relationship Id="rId4" Type="http://schemas.openxmlformats.org/officeDocument/2006/relationships/tags" Target="../tags/tag755.xml"/><Relationship Id="rId3" Type="http://schemas.openxmlformats.org/officeDocument/2006/relationships/tags" Target="../tags/tag754.xml"/><Relationship Id="rId26" Type="http://schemas.openxmlformats.org/officeDocument/2006/relationships/notesSlide" Target="../notesSlides/notesSlide50.xml"/><Relationship Id="rId25" Type="http://schemas.openxmlformats.org/officeDocument/2006/relationships/slideLayout" Target="../slideLayouts/slideLayout4.xml"/><Relationship Id="rId24" Type="http://schemas.openxmlformats.org/officeDocument/2006/relationships/tags" Target="../tags/tag775.xml"/><Relationship Id="rId23" Type="http://schemas.openxmlformats.org/officeDocument/2006/relationships/tags" Target="../tags/tag774.xml"/><Relationship Id="rId22" Type="http://schemas.openxmlformats.org/officeDocument/2006/relationships/tags" Target="../tags/tag773.xml"/><Relationship Id="rId21" Type="http://schemas.openxmlformats.org/officeDocument/2006/relationships/tags" Target="../tags/tag772.xml"/><Relationship Id="rId20" Type="http://schemas.openxmlformats.org/officeDocument/2006/relationships/tags" Target="../tags/tag771.xml"/><Relationship Id="rId2" Type="http://schemas.openxmlformats.org/officeDocument/2006/relationships/tags" Target="../tags/tag753.xml"/><Relationship Id="rId19" Type="http://schemas.openxmlformats.org/officeDocument/2006/relationships/tags" Target="../tags/tag770.xml"/><Relationship Id="rId18" Type="http://schemas.openxmlformats.org/officeDocument/2006/relationships/tags" Target="../tags/tag769.xml"/><Relationship Id="rId17" Type="http://schemas.openxmlformats.org/officeDocument/2006/relationships/tags" Target="../tags/tag768.xml"/><Relationship Id="rId16" Type="http://schemas.openxmlformats.org/officeDocument/2006/relationships/tags" Target="../tags/tag767.xml"/><Relationship Id="rId15" Type="http://schemas.openxmlformats.org/officeDocument/2006/relationships/tags" Target="../tags/tag766.xml"/><Relationship Id="rId14" Type="http://schemas.openxmlformats.org/officeDocument/2006/relationships/tags" Target="../tags/tag765.xml"/><Relationship Id="rId13" Type="http://schemas.openxmlformats.org/officeDocument/2006/relationships/tags" Target="../tags/tag764.xml"/><Relationship Id="rId12" Type="http://schemas.openxmlformats.org/officeDocument/2006/relationships/tags" Target="../tags/tag763.xml"/><Relationship Id="rId11" Type="http://schemas.openxmlformats.org/officeDocument/2006/relationships/tags" Target="../tags/tag762.xml"/><Relationship Id="rId10" Type="http://schemas.openxmlformats.org/officeDocument/2006/relationships/tags" Target="../tags/tag761.xml"/><Relationship Id="rId1" Type="http://schemas.openxmlformats.org/officeDocument/2006/relationships/tags" Target="../tags/tag752.xml"/></Relationships>
</file>

<file path=ppt/slides/_rels/slide52.xml.rels><?xml version="1.0" encoding="UTF-8" standalone="yes"?>
<Relationships xmlns="http://schemas.openxmlformats.org/package/2006/relationships"><Relationship Id="rId9" Type="http://schemas.openxmlformats.org/officeDocument/2006/relationships/tags" Target="../tags/tag784.xml"/><Relationship Id="rId8" Type="http://schemas.openxmlformats.org/officeDocument/2006/relationships/tags" Target="../tags/tag783.xml"/><Relationship Id="rId7" Type="http://schemas.openxmlformats.org/officeDocument/2006/relationships/tags" Target="../tags/tag782.xml"/><Relationship Id="rId6" Type="http://schemas.openxmlformats.org/officeDocument/2006/relationships/tags" Target="../tags/tag781.xml"/><Relationship Id="rId5" Type="http://schemas.openxmlformats.org/officeDocument/2006/relationships/tags" Target="../tags/tag780.xml"/><Relationship Id="rId4" Type="http://schemas.openxmlformats.org/officeDocument/2006/relationships/tags" Target="../tags/tag779.xml"/><Relationship Id="rId3" Type="http://schemas.openxmlformats.org/officeDocument/2006/relationships/tags" Target="../tags/tag778.xml"/><Relationship Id="rId25" Type="http://schemas.openxmlformats.org/officeDocument/2006/relationships/notesSlide" Target="../notesSlides/notesSlide51.xml"/><Relationship Id="rId24" Type="http://schemas.openxmlformats.org/officeDocument/2006/relationships/slideLayout" Target="../slideLayouts/slideLayout4.xml"/><Relationship Id="rId23" Type="http://schemas.openxmlformats.org/officeDocument/2006/relationships/tags" Target="../tags/tag794.xml"/><Relationship Id="rId22" Type="http://schemas.openxmlformats.org/officeDocument/2006/relationships/tags" Target="../tags/tag793.xml"/><Relationship Id="rId21" Type="http://schemas.openxmlformats.org/officeDocument/2006/relationships/tags" Target="../tags/tag792.xml"/><Relationship Id="rId20" Type="http://schemas.openxmlformats.org/officeDocument/2006/relationships/tags" Target="../tags/tag791.xml"/><Relationship Id="rId2" Type="http://schemas.openxmlformats.org/officeDocument/2006/relationships/tags" Target="../tags/tag777.xml"/><Relationship Id="rId19" Type="http://schemas.openxmlformats.org/officeDocument/2006/relationships/image" Target="../media/image149.png"/><Relationship Id="rId18" Type="http://schemas.openxmlformats.org/officeDocument/2006/relationships/image" Target="../media/image148.png"/><Relationship Id="rId17" Type="http://schemas.openxmlformats.org/officeDocument/2006/relationships/image" Target="../media/image147.png"/><Relationship Id="rId16" Type="http://schemas.openxmlformats.org/officeDocument/2006/relationships/image" Target="../media/image146.png"/><Relationship Id="rId15" Type="http://schemas.openxmlformats.org/officeDocument/2006/relationships/tags" Target="../tags/tag790.xml"/><Relationship Id="rId14" Type="http://schemas.openxmlformats.org/officeDocument/2006/relationships/tags" Target="../tags/tag789.xml"/><Relationship Id="rId13" Type="http://schemas.openxmlformats.org/officeDocument/2006/relationships/tags" Target="../tags/tag788.xml"/><Relationship Id="rId12" Type="http://schemas.openxmlformats.org/officeDocument/2006/relationships/tags" Target="../tags/tag787.xml"/><Relationship Id="rId11" Type="http://schemas.openxmlformats.org/officeDocument/2006/relationships/tags" Target="../tags/tag786.xml"/><Relationship Id="rId10" Type="http://schemas.openxmlformats.org/officeDocument/2006/relationships/tags" Target="../tags/tag785.xml"/><Relationship Id="rId1" Type="http://schemas.openxmlformats.org/officeDocument/2006/relationships/tags" Target="../tags/tag776.xml"/></Relationships>
</file>

<file path=ppt/slides/_rels/slide53.xml.rels><?xml version="1.0" encoding="UTF-8" standalone="yes"?>
<Relationships xmlns="http://schemas.openxmlformats.org/package/2006/relationships"><Relationship Id="rId9" Type="http://schemas.openxmlformats.org/officeDocument/2006/relationships/tags" Target="../tags/tag803.xml"/><Relationship Id="rId8" Type="http://schemas.openxmlformats.org/officeDocument/2006/relationships/tags" Target="../tags/tag802.xml"/><Relationship Id="rId7" Type="http://schemas.openxmlformats.org/officeDocument/2006/relationships/tags" Target="../tags/tag801.xml"/><Relationship Id="rId6" Type="http://schemas.openxmlformats.org/officeDocument/2006/relationships/tags" Target="../tags/tag800.xml"/><Relationship Id="rId5" Type="http://schemas.openxmlformats.org/officeDocument/2006/relationships/tags" Target="../tags/tag799.xml"/><Relationship Id="rId4" Type="http://schemas.openxmlformats.org/officeDocument/2006/relationships/tags" Target="../tags/tag798.xml"/><Relationship Id="rId3" Type="http://schemas.openxmlformats.org/officeDocument/2006/relationships/tags" Target="../tags/tag797.xml"/><Relationship Id="rId27" Type="http://schemas.openxmlformats.org/officeDocument/2006/relationships/notesSlide" Target="../notesSlides/notesSlide52.xml"/><Relationship Id="rId26" Type="http://schemas.openxmlformats.org/officeDocument/2006/relationships/slideLayout" Target="../slideLayouts/slideLayout4.xml"/><Relationship Id="rId25" Type="http://schemas.openxmlformats.org/officeDocument/2006/relationships/tags" Target="../tags/tag817.xml"/><Relationship Id="rId24" Type="http://schemas.openxmlformats.org/officeDocument/2006/relationships/image" Target="../media/image151.png"/><Relationship Id="rId23" Type="http://schemas.openxmlformats.org/officeDocument/2006/relationships/tags" Target="../tags/tag816.xml"/><Relationship Id="rId22" Type="http://schemas.openxmlformats.org/officeDocument/2006/relationships/tags" Target="../tags/tag815.xml"/><Relationship Id="rId21" Type="http://schemas.openxmlformats.org/officeDocument/2006/relationships/tags" Target="../tags/tag814.xml"/><Relationship Id="rId20" Type="http://schemas.openxmlformats.org/officeDocument/2006/relationships/tags" Target="../tags/tag813.xml"/><Relationship Id="rId2" Type="http://schemas.openxmlformats.org/officeDocument/2006/relationships/tags" Target="../tags/tag796.xml"/><Relationship Id="rId19" Type="http://schemas.openxmlformats.org/officeDocument/2006/relationships/tags" Target="../tags/tag812.xml"/><Relationship Id="rId18" Type="http://schemas.openxmlformats.org/officeDocument/2006/relationships/tags" Target="../tags/tag811.xml"/><Relationship Id="rId17" Type="http://schemas.openxmlformats.org/officeDocument/2006/relationships/tags" Target="../tags/tag810.xml"/><Relationship Id="rId16" Type="http://schemas.openxmlformats.org/officeDocument/2006/relationships/image" Target="../media/image150.png"/><Relationship Id="rId15" Type="http://schemas.openxmlformats.org/officeDocument/2006/relationships/tags" Target="../tags/tag809.xml"/><Relationship Id="rId14" Type="http://schemas.openxmlformats.org/officeDocument/2006/relationships/tags" Target="../tags/tag808.xml"/><Relationship Id="rId13" Type="http://schemas.openxmlformats.org/officeDocument/2006/relationships/tags" Target="../tags/tag807.xml"/><Relationship Id="rId12" Type="http://schemas.openxmlformats.org/officeDocument/2006/relationships/tags" Target="../tags/tag806.xml"/><Relationship Id="rId11" Type="http://schemas.openxmlformats.org/officeDocument/2006/relationships/tags" Target="../tags/tag805.xml"/><Relationship Id="rId10" Type="http://schemas.openxmlformats.org/officeDocument/2006/relationships/tags" Target="../tags/tag804.xml"/><Relationship Id="rId1" Type="http://schemas.openxmlformats.org/officeDocument/2006/relationships/tags" Target="../tags/tag795.xml"/></Relationships>
</file>

<file path=ppt/slides/_rels/slide54.xml.rels><?xml version="1.0" encoding="UTF-8" standalone="yes"?>
<Relationships xmlns="http://schemas.openxmlformats.org/package/2006/relationships"><Relationship Id="rId9" Type="http://schemas.openxmlformats.org/officeDocument/2006/relationships/tags" Target="../tags/tag826.xml"/><Relationship Id="rId8" Type="http://schemas.openxmlformats.org/officeDocument/2006/relationships/tags" Target="../tags/tag825.xml"/><Relationship Id="rId7" Type="http://schemas.openxmlformats.org/officeDocument/2006/relationships/tags" Target="../tags/tag824.xml"/><Relationship Id="rId6" Type="http://schemas.openxmlformats.org/officeDocument/2006/relationships/tags" Target="../tags/tag823.xml"/><Relationship Id="rId5" Type="http://schemas.openxmlformats.org/officeDocument/2006/relationships/tags" Target="../tags/tag822.xml"/><Relationship Id="rId4" Type="http://schemas.openxmlformats.org/officeDocument/2006/relationships/tags" Target="../tags/tag821.xml"/><Relationship Id="rId3" Type="http://schemas.openxmlformats.org/officeDocument/2006/relationships/tags" Target="../tags/tag820.xml"/><Relationship Id="rId27" Type="http://schemas.openxmlformats.org/officeDocument/2006/relationships/notesSlide" Target="../notesSlides/notesSlide53.xml"/><Relationship Id="rId26" Type="http://schemas.openxmlformats.org/officeDocument/2006/relationships/slideLayout" Target="../slideLayouts/slideLayout4.xml"/><Relationship Id="rId25" Type="http://schemas.openxmlformats.org/officeDocument/2006/relationships/tags" Target="../tags/tag839.xml"/><Relationship Id="rId24" Type="http://schemas.openxmlformats.org/officeDocument/2006/relationships/tags" Target="../tags/tag838.xml"/><Relationship Id="rId23" Type="http://schemas.openxmlformats.org/officeDocument/2006/relationships/tags" Target="../tags/tag837.xml"/><Relationship Id="rId22" Type="http://schemas.openxmlformats.org/officeDocument/2006/relationships/image" Target="../media/image153.png"/><Relationship Id="rId21" Type="http://schemas.openxmlformats.org/officeDocument/2006/relationships/tags" Target="../tags/tag836.xml"/><Relationship Id="rId20" Type="http://schemas.openxmlformats.org/officeDocument/2006/relationships/tags" Target="../tags/tag835.xml"/><Relationship Id="rId2" Type="http://schemas.openxmlformats.org/officeDocument/2006/relationships/tags" Target="../tags/tag819.xml"/><Relationship Id="rId19" Type="http://schemas.openxmlformats.org/officeDocument/2006/relationships/tags" Target="../tags/tag834.xml"/><Relationship Id="rId18" Type="http://schemas.openxmlformats.org/officeDocument/2006/relationships/tags" Target="../tags/tag833.xml"/><Relationship Id="rId17" Type="http://schemas.openxmlformats.org/officeDocument/2006/relationships/image" Target="../media/image152.png"/><Relationship Id="rId16" Type="http://schemas.openxmlformats.org/officeDocument/2006/relationships/image" Target="../media/image151.png"/><Relationship Id="rId15" Type="http://schemas.openxmlformats.org/officeDocument/2006/relationships/tags" Target="../tags/tag832.xml"/><Relationship Id="rId14" Type="http://schemas.openxmlformats.org/officeDocument/2006/relationships/tags" Target="../tags/tag831.xml"/><Relationship Id="rId13" Type="http://schemas.openxmlformats.org/officeDocument/2006/relationships/tags" Target="../tags/tag830.xml"/><Relationship Id="rId12" Type="http://schemas.openxmlformats.org/officeDocument/2006/relationships/tags" Target="../tags/tag829.xml"/><Relationship Id="rId11" Type="http://schemas.openxmlformats.org/officeDocument/2006/relationships/tags" Target="../tags/tag828.xml"/><Relationship Id="rId10" Type="http://schemas.openxmlformats.org/officeDocument/2006/relationships/tags" Target="../tags/tag827.xml"/><Relationship Id="rId1" Type="http://schemas.openxmlformats.org/officeDocument/2006/relationships/tags" Target="../tags/tag818.xml"/></Relationships>
</file>

<file path=ppt/slides/_rels/slide55.xml.rels><?xml version="1.0" encoding="UTF-8" standalone="yes"?>
<Relationships xmlns="http://schemas.openxmlformats.org/package/2006/relationships"><Relationship Id="rId9" Type="http://schemas.openxmlformats.org/officeDocument/2006/relationships/tags" Target="../tags/tag843.xml"/><Relationship Id="rId8" Type="http://schemas.openxmlformats.org/officeDocument/2006/relationships/tags" Target="../tags/tag842.xml"/><Relationship Id="rId7" Type="http://schemas.openxmlformats.org/officeDocument/2006/relationships/image" Target="../media/image158.png"/><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tags" Target="../tags/tag841.xml"/><Relationship Id="rId3" Type="http://schemas.openxmlformats.org/officeDocument/2006/relationships/image" Target="../media/image155.png"/><Relationship Id="rId25" Type="http://schemas.openxmlformats.org/officeDocument/2006/relationships/notesSlide" Target="../notesSlides/notesSlide54.xml"/><Relationship Id="rId24" Type="http://schemas.openxmlformats.org/officeDocument/2006/relationships/slideLayout" Target="../slideLayouts/slideLayout4.xml"/><Relationship Id="rId23" Type="http://schemas.openxmlformats.org/officeDocument/2006/relationships/tags" Target="../tags/tag853.xml"/><Relationship Id="rId22" Type="http://schemas.openxmlformats.org/officeDocument/2006/relationships/tags" Target="../tags/tag852.xml"/><Relationship Id="rId21" Type="http://schemas.openxmlformats.org/officeDocument/2006/relationships/image" Target="../media/image162.png"/><Relationship Id="rId20" Type="http://schemas.openxmlformats.org/officeDocument/2006/relationships/tags" Target="../tags/tag851.xml"/><Relationship Id="rId2" Type="http://schemas.openxmlformats.org/officeDocument/2006/relationships/image" Target="../media/image154.png"/><Relationship Id="rId19" Type="http://schemas.openxmlformats.org/officeDocument/2006/relationships/tags" Target="../tags/tag850.xml"/><Relationship Id="rId18" Type="http://schemas.openxmlformats.org/officeDocument/2006/relationships/tags" Target="../tags/tag849.xml"/><Relationship Id="rId17" Type="http://schemas.openxmlformats.org/officeDocument/2006/relationships/tags" Target="../tags/tag848.xml"/><Relationship Id="rId16" Type="http://schemas.openxmlformats.org/officeDocument/2006/relationships/tags" Target="../tags/tag847.xml"/><Relationship Id="rId15" Type="http://schemas.openxmlformats.org/officeDocument/2006/relationships/tags" Target="../tags/tag846.xml"/><Relationship Id="rId14" Type="http://schemas.openxmlformats.org/officeDocument/2006/relationships/image" Target="../media/image161.png"/><Relationship Id="rId13" Type="http://schemas.openxmlformats.org/officeDocument/2006/relationships/image" Target="../media/image160.png"/><Relationship Id="rId12" Type="http://schemas.openxmlformats.org/officeDocument/2006/relationships/image" Target="../media/image159.png"/><Relationship Id="rId11" Type="http://schemas.openxmlformats.org/officeDocument/2006/relationships/tags" Target="../tags/tag845.xml"/><Relationship Id="rId10" Type="http://schemas.openxmlformats.org/officeDocument/2006/relationships/tags" Target="../tags/tag844.xml"/><Relationship Id="rId1" Type="http://schemas.openxmlformats.org/officeDocument/2006/relationships/tags" Target="../tags/tag840.xml"/></Relationships>
</file>

<file path=ppt/slides/_rels/slide56.xml.rels><?xml version="1.0" encoding="UTF-8" standalone="yes"?>
<Relationships xmlns="http://schemas.openxmlformats.org/package/2006/relationships"><Relationship Id="rId9" Type="http://schemas.openxmlformats.org/officeDocument/2006/relationships/image" Target="../media/image163.png"/><Relationship Id="rId8" Type="http://schemas.openxmlformats.org/officeDocument/2006/relationships/tags" Target="../tags/tag859.xml"/><Relationship Id="rId7" Type="http://schemas.openxmlformats.org/officeDocument/2006/relationships/tags" Target="../tags/tag858.xml"/><Relationship Id="rId6" Type="http://schemas.openxmlformats.org/officeDocument/2006/relationships/tags" Target="../tags/tag857.xml"/><Relationship Id="rId5" Type="http://schemas.openxmlformats.org/officeDocument/2006/relationships/tags" Target="../tags/tag856.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855.xml"/><Relationship Id="rId14" Type="http://schemas.openxmlformats.org/officeDocument/2006/relationships/notesSlide" Target="../notesSlides/notesSlide55.xml"/><Relationship Id="rId13" Type="http://schemas.openxmlformats.org/officeDocument/2006/relationships/slideLayout" Target="../slideLayouts/slideLayout4.xml"/><Relationship Id="rId12" Type="http://schemas.openxmlformats.org/officeDocument/2006/relationships/tags" Target="../tags/tag862.xml"/><Relationship Id="rId11" Type="http://schemas.openxmlformats.org/officeDocument/2006/relationships/tags" Target="../tags/tag861.xml"/><Relationship Id="rId10" Type="http://schemas.openxmlformats.org/officeDocument/2006/relationships/tags" Target="../tags/tag860.xml"/><Relationship Id="rId1" Type="http://schemas.openxmlformats.org/officeDocument/2006/relationships/tags" Target="../tags/tag854.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4.xml"/><Relationship Id="rId2" Type="http://schemas.openxmlformats.org/officeDocument/2006/relationships/tags" Target="../tags/tag864.xml"/><Relationship Id="rId1" Type="http://schemas.openxmlformats.org/officeDocument/2006/relationships/tags" Target="../tags/tag86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9" Type="http://schemas.openxmlformats.org/officeDocument/2006/relationships/tags" Target="../tags/tag871.xml"/><Relationship Id="rId8" Type="http://schemas.openxmlformats.org/officeDocument/2006/relationships/tags" Target="../tags/tag870.xml"/><Relationship Id="rId7" Type="http://schemas.openxmlformats.org/officeDocument/2006/relationships/tags" Target="../tags/tag869.xml"/><Relationship Id="rId6" Type="http://schemas.openxmlformats.org/officeDocument/2006/relationships/tags" Target="../tags/tag868.xml"/><Relationship Id="rId5" Type="http://schemas.openxmlformats.org/officeDocument/2006/relationships/image" Target="../media/image165.png"/><Relationship Id="rId4" Type="http://schemas.openxmlformats.org/officeDocument/2006/relationships/tags" Target="../tags/tag867.xml"/><Relationship Id="rId3" Type="http://schemas.openxmlformats.org/officeDocument/2006/relationships/image" Target="../media/image164.png"/><Relationship Id="rId2" Type="http://schemas.openxmlformats.org/officeDocument/2006/relationships/tags" Target="../tags/tag866.xml"/><Relationship Id="rId18" Type="http://schemas.openxmlformats.org/officeDocument/2006/relationships/notesSlide" Target="../notesSlides/notesSlide58.xml"/><Relationship Id="rId17" Type="http://schemas.openxmlformats.org/officeDocument/2006/relationships/slideLayout" Target="../slideLayouts/slideLayout4.xml"/><Relationship Id="rId16" Type="http://schemas.openxmlformats.org/officeDocument/2006/relationships/tags" Target="../tags/tag878.xml"/><Relationship Id="rId15" Type="http://schemas.openxmlformats.org/officeDocument/2006/relationships/tags" Target="../tags/tag877.xml"/><Relationship Id="rId14" Type="http://schemas.openxmlformats.org/officeDocument/2006/relationships/tags" Target="../tags/tag876.xml"/><Relationship Id="rId13" Type="http://schemas.openxmlformats.org/officeDocument/2006/relationships/tags" Target="../tags/tag875.xml"/><Relationship Id="rId12" Type="http://schemas.openxmlformats.org/officeDocument/2006/relationships/tags" Target="../tags/tag874.xml"/><Relationship Id="rId11" Type="http://schemas.openxmlformats.org/officeDocument/2006/relationships/tags" Target="../tags/tag873.xml"/><Relationship Id="rId10" Type="http://schemas.openxmlformats.org/officeDocument/2006/relationships/tags" Target="../tags/tag872.xml"/><Relationship Id="rId1" Type="http://schemas.openxmlformats.org/officeDocument/2006/relationships/tags" Target="../tags/tag865.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tags" Target="../tags/tag76.xml"/><Relationship Id="rId2" Type="http://schemas.openxmlformats.org/officeDocument/2006/relationships/image" Target="../media/image19.png"/><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image" Target="../media/image166.png"/></Relationships>
</file>

<file path=ppt/slides/_rels/slide61.xml.rels><?xml version="1.0" encoding="UTF-8" standalone="yes"?>
<Relationships xmlns="http://schemas.openxmlformats.org/package/2006/relationships"><Relationship Id="rId9" Type="http://schemas.openxmlformats.org/officeDocument/2006/relationships/tags" Target="../tags/tag886.xml"/><Relationship Id="rId8" Type="http://schemas.openxmlformats.org/officeDocument/2006/relationships/tags" Target="../tags/tag885.xml"/><Relationship Id="rId7" Type="http://schemas.openxmlformats.org/officeDocument/2006/relationships/tags" Target="../tags/tag884.xml"/><Relationship Id="rId6" Type="http://schemas.openxmlformats.org/officeDocument/2006/relationships/tags" Target="../tags/tag883.xml"/><Relationship Id="rId5" Type="http://schemas.openxmlformats.org/officeDocument/2006/relationships/tags" Target="../tags/tag882.xml"/><Relationship Id="rId4" Type="http://schemas.openxmlformats.org/officeDocument/2006/relationships/tags" Target="../tags/tag881.xml"/><Relationship Id="rId3" Type="http://schemas.openxmlformats.org/officeDocument/2006/relationships/tags" Target="../tags/tag880.xml"/><Relationship Id="rId2" Type="http://schemas.openxmlformats.org/officeDocument/2006/relationships/tags" Target="../tags/tag879.xml"/><Relationship Id="rId19" Type="http://schemas.openxmlformats.org/officeDocument/2006/relationships/notesSlide" Target="../notesSlides/notesSlide60.xml"/><Relationship Id="rId18" Type="http://schemas.openxmlformats.org/officeDocument/2006/relationships/slideLayout" Target="../slideLayouts/slideLayout4.xml"/><Relationship Id="rId17" Type="http://schemas.openxmlformats.org/officeDocument/2006/relationships/tags" Target="../tags/tag893.xml"/><Relationship Id="rId16" Type="http://schemas.openxmlformats.org/officeDocument/2006/relationships/image" Target="../media/image168.png"/><Relationship Id="rId15" Type="http://schemas.openxmlformats.org/officeDocument/2006/relationships/tags" Target="../tags/tag892.xml"/><Relationship Id="rId14" Type="http://schemas.openxmlformats.org/officeDocument/2006/relationships/tags" Target="../tags/tag891.xml"/><Relationship Id="rId13" Type="http://schemas.openxmlformats.org/officeDocument/2006/relationships/tags" Target="../tags/tag890.xml"/><Relationship Id="rId12" Type="http://schemas.openxmlformats.org/officeDocument/2006/relationships/tags" Target="../tags/tag889.xml"/><Relationship Id="rId11" Type="http://schemas.openxmlformats.org/officeDocument/2006/relationships/tags" Target="../tags/tag888.xml"/><Relationship Id="rId10" Type="http://schemas.openxmlformats.org/officeDocument/2006/relationships/tags" Target="../tags/tag887.xml"/><Relationship Id="rId1" Type="http://schemas.openxmlformats.org/officeDocument/2006/relationships/image" Target="../media/image16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9" Type="http://schemas.openxmlformats.org/officeDocument/2006/relationships/tags" Target="../tags/tag901.xml"/><Relationship Id="rId8" Type="http://schemas.openxmlformats.org/officeDocument/2006/relationships/tags" Target="../tags/tag900.xml"/><Relationship Id="rId7" Type="http://schemas.openxmlformats.org/officeDocument/2006/relationships/tags" Target="../tags/tag899.xml"/><Relationship Id="rId6" Type="http://schemas.openxmlformats.org/officeDocument/2006/relationships/image" Target="../media/image169.png"/><Relationship Id="rId5" Type="http://schemas.openxmlformats.org/officeDocument/2006/relationships/tags" Target="../tags/tag898.xml"/><Relationship Id="rId4" Type="http://schemas.openxmlformats.org/officeDocument/2006/relationships/tags" Target="../tags/tag897.xml"/><Relationship Id="rId3" Type="http://schemas.openxmlformats.org/officeDocument/2006/relationships/tags" Target="../tags/tag896.xml"/><Relationship Id="rId2" Type="http://schemas.openxmlformats.org/officeDocument/2006/relationships/tags" Target="../tags/tag895.xml"/><Relationship Id="rId11" Type="http://schemas.openxmlformats.org/officeDocument/2006/relationships/notesSlide" Target="../notesSlides/notesSlide62.xml"/><Relationship Id="rId10" Type="http://schemas.openxmlformats.org/officeDocument/2006/relationships/slideLayout" Target="../slideLayouts/slideLayout4.xml"/><Relationship Id="rId1" Type="http://schemas.openxmlformats.org/officeDocument/2006/relationships/tags" Target="../tags/tag89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902.xml"/></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64.xml"/><Relationship Id="rId8" Type="http://schemas.openxmlformats.org/officeDocument/2006/relationships/slideLayout" Target="../slideLayouts/slideLayout4.xml"/><Relationship Id="rId7" Type="http://schemas.openxmlformats.org/officeDocument/2006/relationships/tags" Target="../tags/tag907.xml"/><Relationship Id="rId6" Type="http://schemas.openxmlformats.org/officeDocument/2006/relationships/tags" Target="../tags/tag906.xml"/><Relationship Id="rId5" Type="http://schemas.openxmlformats.org/officeDocument/2006/relationships/tags" Target="../tags/tag905.xml"/><Relationship Id="rId4" Type="http://schemas.openxmlformats.org/officeDocument/2006/relationships/tags" Target="../tags/tag904.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tags" Target="../tags/tag903.xml"/></Relationships>
</file>

<file path=ppt/slides/_rels/slide66.xml.rels><?xml version="1.0" encoding="UTF-8" standalone="yes"?>
<Relationships xmlns="http://schemas.openxmlformats.org/package/2006/relationships"><Relationship Id="rId9" Type="http://schemas.openxmlformats.org/officeDocument/2006/relationships/notesSlide" Target="../notesSlides/notesSlide65.xml"/><Relationship Id="rId8" Type="http://schemas.openxmlformats.org/officeDocument/2006/relationships/slideLayout" Target="../slideLayouts/slideLayout4.xml"/><Relationship Id="rId7" Type="http://schemas.openxmlformats.org/officeDocument/2006/relationships/tags" Target="../tags/tag911.xml"/><Relationship Id="rId6" Type="http://schemas.openxmlformats.org/officeDocument/2006/relationships/tags" Target="../tags/tag910.xml"/><Relationship Id="rId5" Type="http://schemas.openxmlformats.org/officeDocument/2006/relationships/tags" Target="../tags/tag909.xml"/><Relationship Id="rId4" Type="http://schemas.openxmlformats.org/officeDocument/2006/relationships/image" Target="../media/image170.png"/><Relationship Id="rId3" Type="http://schemas.openxmlformats.org/officeDocument/2006/relationships/tags" Target="../tags/tag908.xml"/><Relationship Id="rId2" Type="http://schemas.openxmlformats.org/officeDocument/2006/relationships/image" Target="../media/image171.png"/><Relationship Id="rId1" Type="http://schemas.openxmlformats.org/officeDocument/2006/relationships/image" Target="../media/image172.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66.xml"/><Relationship Id="rId6" Type="http://schemas.openxmlformats.org/officeDocument/2006/relationships/slideLayout" Target="../slideLayouts/slideLayout4.xml"/><Relationship Id="rId5" Type="http://schemas.openxmlformats.org/officeDocument/2006/relationships/tags" Target="../tags/tag914.xml"/><Relationship Id="rId4" Type="http://schemas.openxmlformats.org/officeDocument/2006/relationships/tags" Target="../tags/tag913.xml"/><Relationship Id="rId3" Type="http://schemas.openxmlformats.org/officeDocument/2006/relationships/image" Target="../media/image170.png"/><Relationship Id="rId2" Type="http://schemas.openxmlformats.org/officeDocument/2006/relationships/tags" Target="../tags/tag912.xml"/><Relationship Id="rId1" Type="http://schemas.openxmlformats.org/officeDocument/2006/relationships/image" Target="../media/image172.png"/></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7.xml"/><Relationship Id="rId7" Type="http://schemas.openxmlformats.org/officeDocument/2006/relationships/slideLayout" Target="../slideLayouts/slideLayout4.xml"/><Relationship Id="rId6" Type="http://schemas.openxmlformats.org/officeDocument/2006/relationships/tags" Target="../tags/tag918.xml"/><Relationship Id="rId5" Type="http://schemas.openxmlformats.org/officeDocument/2006/relationships/tags" Target="../tags/tag917.xml"/><Relationship Id="rId4" Type="http://schemas.openxmlformats.org/officeDocument/2006/relationships/tags" Target="../tags/tag916.xml"/><Relationship Id="rId3" Type="http://schemas.openxmlformats.org/officeDocument/2006/relationships/tags" Target="../tags/tag915.xml"/><Relationship Id="rId2" Type="http://schemas.openxmlformats.org/officeDocument/2006/relationships/image" Target="../media/image174.png"/><Relationship Id="rId1" Type="http://schemas.openxmlformats.org/officeDocument/2006/relationships/image" Target="../media/image173.png"/></Relationships>
</file>

<file path=ppt/slides/_rels/slide69.xml.rels><?xml version="1.0" encoding="UTF-8" standalone="yes"?>
<Relationships xmlns="http://schemas.openxmlformats.org/package/2006/relationships"><Relationship Id="rId9" Type="http://schemas.openxmlformats.org/officeDocument/2006/relationships/notesSlide" Target="../notesSlides/notesSlide68.xml"/><Relationship Id="rId8" Type="http://schemas.openxmlformats.org/officeDocument/2006/relationships/slideLayout" Target="../slideLayouts/slideLayout4.xml"/><Relationship Id="rId7" Type="http://schemas.openxmlformats.org/officeDocument/2006/relationships/tags" Target="../tags/tag922.xml"/><Relationship Id="rId6" Type="http://schemas.openxmlformats.org/officeDocument/2006/relationships/tags" Target="../tags/tag921.xml"/><Relationship Id="rId5" Type="http://schemas.openxmlformats.org/officeDocument/2006/relationships/tags" Target="../tags/tag920.xml"/><Relationship Id="rId4" Type="http://schemas.openxmlformats.org/officeDocument/2006/relationships/tags" Target="../tags/tag919.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5.png"/></Relationships>
</file>

<file path=ppt/slides/_rels/slide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24.pn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media/image23.png"/><Relationship Id="rId4" Type="http://schemas.openxmlformats.org/officeDocument/2006/relationships/tags" Target="../tags/tag78.xml"/><Relationship Id="rId3" Type="http://schemas.openxmlformats.org/officeDocument/2006/relationships/image" Target="../media/image22.png"/><Relationship Id="rId20" Type="http://schemas.openxmlformats.org/officeDocument/2006/relationships/notesSlide" Target="../notesSlides/notesSlide6.xml"/><Relationship Id="rId2" Type="http://schemas.openxmlformats.org/officeDocument/2006/relationships/tags" Target="../tags/tag77.xml"/><Relationship Id="rId19" Type="http://schemas.openxmlformats.org/officeDocument/2006/relationships/slideLayout" Target="../slideLayouts/slideLayout4.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27.png"/><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4.xml"/><Relationship Id="rId5" Type="http://schemas.openxmlformats.org/officeDocument/2006/relationships/tags" Target="../tags/tag925.xml"/><Relationship Id="rId4" Type="http://schemas.openxmlformats.org/officeDocument/2006/relationships/tags" Target="../tags/tag924.xml"/><Relationship Id="rId3" Type="http://schemas.openxmlformats.org/officeDocument/2006/relationships/tags" Target="../tags/tag923.xml"/><Relationship Id="rId2" Type="http://schemas.openxmlformats.org/officeDocument/2006/relationships/image" Target="../media/image174.png"/><Relationship Id="rId1" Type="http://schemas.openxmlformats.org/officeDocument/2006/relationships/image" Target="../media/image176.png"/></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4.xml"/><Relationship Id="rId4" Type="http://schemas.openxmlformats.org/officeDocument/2006/relationships/tags" Target="../tags/tag928.xml"/><Relationship Id="rId3" Type="http://schemas.openxmlformats.org/officeDocument/2006/relationships/tags" Target="../tags/tag927.xml"/><Relationship Id="rId2" Type="http://schemas.openxmlformats.org/officeDocument/2006/relationships/tags" Target="../tags/tag926.xml"/><Relationship Id="rId1" Type="http://schemas.openxmlformats.org/officeDocument/2006/relationships/image" Target="../media/image174.png"/></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71.xml"/><Relationship Id="rId7" Type="http://schemas.openxmlformats.org/officeDocument/2006/relationships/slideLayout" Target="../slideLayouts/slideLayout4.xml"/><Relationship Id="rId6" Type="http://schemas.openxmlformats.org/officeDocument/2006/relationships/tags" Target="../tags/tag932.xml"/><Relationship Id="rId5" Type="http://schemas.openxmlformats.org/officeDocument/2006/relationships/tags" Target="../tags/tag931.xml"/><Relationship Id="rId4" Type="http://schemas.openxmlformats.org/officeDocument/2006/relationships/tags" Target="../tags/tag930.xml"/><Relationship Id="rId3" Type="http://schemas.openxmlformats.org/officeDocument/2006/relationships/tags" Target="../tags/tag929.xml"/><Relationship Id="rId2" Type="http://schemas.openxmlformats.org/officeDocument/2006/relationships/image" Target="../media/image178.png"/><Relationship Id="rId1" Type="http://schemas.openxmlformats.org/officeDocument/2006/relationships/image" Target="../media/image177.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4.xml"/><Relationship Id="rId3" Type="http://schemas.openxmlformats.org/officeDocument/2006/relationships/tags" Target="../tags/tag934.xml"/><Relationship Id="rId2" Type="http://schemas.openxmlformats.org/officeDocument/2006/relationships/tags" Target="../tags/tag933.xml"/><Relationship Id="rId1" Type="http://schemas.openxmlformats.org/officeDocument/2006/relationships/image" Target="../media/image179.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935.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tags" Target="../tags/tag89.xml"/><Relationship Id="rId2" Type="http://schemas.openxmlformats.org/officeDocument/2006/relationships/image" Target="../media/image28.png"/><Relationship Id="rId1" Type="http://schemas.openxmlformats.org/officeDocument/2006/relationships/tags" Target="../tags/tag8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4.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电力电子主要</a:t>
            </a:r>
            <a:r>
              <a:rPr lang="zh-CN" altLang="en-US" dirty="0" smtClean="0"/>
              <a:t>控制算法</a:t>
            </a:r>
            <a:endParaRPr lang="zh-CN" altLang="en-US" dirty="0" smtClean="0"/>
          </a:p>
          <a:p>
            <a:r>
              <a:rPr lang="zh-CN" altLang="en-US" dirty="0" smtClean="0"/>
              <a:t>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836930"/>
            <a:ext cx="6802279" cy="1487329"/>
          </a:xfrm>
          <a:prstGeom prst="rect">
            <a:avLst/>
          </a:prstGeom>
        </p:spPr>
      </p:pic>
      <p:sp>
        <p:nvSpPr>
          <p:cNvPr id="16" name="文本框 15"/>
          <p:cNvSpPr txBox="1"/>
          <p:nvPr>
            <p:custDataLst>
              <p:tags r:id="rId2"/>
            </p:custDataLst>
          </p:nvPr>
        </p:nvSpPr>
        <p:spPr>
          <a:xfrm>
            <a:off x="6311265" y="1629410"/>
            <a:ext cx="960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抗饱和</a:t>
            </a:r>
            <a:r>
              <a:rPr lang="zh-CN" altLang="en-US" sz="1200" dirty="0" smtClean="0">
                <a:highlight>
                  <a:srgbClr val="FFFF00"/>
                </a:highlight>
                <a:latin typeface="微软雅黑 Light" panose="020B0502040204020203" pitchFamily="34" charset="-122"/>
                <a:ea typeface="微软雅黑 Light" panose="020B0502040204020203" pitchFamily="34" charset="-122"/>
              </a:rPr>
              <a:t>策略</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622300" y="2708275"/>
            <a:ext cx="7096125" cy="2752725"/>
          </a:xfrm>
          <a:prstGeom prst="rect">
            <a:avLst/>
          </a:prstGeom>
        </p:spPr>
      </p:pic>
      <p:sp>
        <p:nvSpPr>
          <p:cNvPr id="4" name="文本框 3"/>
          <p:cNvSpPr txBox="1"/>
          <p:nvPr>
            <p:custDataLst>
              <p:tags r:id="rId4"/>
            </p:custDataLst>
          </p:nvPr>
        </p:nvSpPr>
        <p:spPr>
          <a:xfrm>
            <a:off x="622300" y="2565400"/>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对已有文献的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总结：</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8831580" y="1196975"/>
            <a:ext cx="2569210" cy="50101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文中重点用的是</a:t>
            </a:r>
            <a:r>
              <a:rPr lang="en-US" altLang="zh-CN" sz="1200" b="1" dirty="0" smtClean="0">
                <a:highlight>
                  <a:srgbClr val="000000">
                    <a:alpha val="0"/>
                  </a:srgbClr>
                </a:highlight>
                <a:latin typeface="微软雅黑 Light" panose="020B0502040204020203" pitchFamily="34" charset="-122"/>
                <a:ea typeface="微软雅黑 Light" panose="020B0502040204020203" pitchFamily="34" charset="-122"/>
              </a:rPr>
              <a:t>phase-portrait analysis</a:t>
            </a: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的方法</a:t>
            </a:r>
            <a:endPar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8255635" y="3068955"/>
            <a:ext cx="3644265" cy="13487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这里到底要解决什么问题我还是没有搞明白！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1</a:t>
            </a: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为什么会发生？有什么</a:t>
            </a:r>
            <a:r>
              <a:rPr lang="zh-CN" altLang="en-US" sz="1200" dirty="0" smtClean="0">
                <a:highlight>
                  <a:srgbClr val="FF00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2</a:t>
            </a:r>
            <a:r>
              <a:rPr lang="zh-CN" altLang="en-US" sz="1200" dirty="0" smtClean="0">
                <a:highlight>
                  <a:srgbClr val="FF0000"/>
                </a:highlight>
                <a:latin typeface="微软雅黑 Light" panose="020B0502040204020203" pitchFamily="34" charset="-122"/>
                <a:ea typeface="微软雅黑 Light" panose="020B0502040204020203" pitchFamily="34" charset="-122"/>
              </a:rPr>
              <a:t>）如何避免</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发生？</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909320"/>
            <a:ext cx="3714750" cy="3366135"/>
          </a:xfrm>
          <a:prstGeom prst="rect">
            <a:avLst/>
          </a:prstGeom>
        </p:spPr>
      </p:pic>
      <p:pic>
        <p:nvPicPr>
          <p:cNvPr id="3" name="图片 2"/>
          <p:cNvPicPr>
            <a:picLocks noChangeAspect="1"/>
          </p:cNvPicPr>
          <p:nvPr/>
        </p:nvPicPr>
        <p:blipFill>
          <a:blip r:embed="rId2"/>
          <a:stretch>
            <a:fillRect/>
          </a:stretch>
        </p:blipFill>
        <p:spPr>
          <a:xfrm>
            <a:off x="516255" y="4275455"/>
            <a:ext cx="3749040" cy="1548765"/>
          </a:xfrm>
          <a:prstGeom prst="rect">
            <a:avLst/>
          </a:prstGeom>
        </p:spPr>
      </p:pic>
      <p:sp>
        <p:nvSpPr>
          <p:cNvPr id="4" name="文本框 3"/>
          <p:cNvSpPr txBox="1"/>
          <p:nvPr>
            <p:custDataLst>
              <p:tags r:id="rId3"/>
            </p:custDataLst>
          </p:nvPr>
        </p:nvSpPr>
        <p:spPr>
          <a:xfrm>
            <a:off x="550545" y="5877560"/>
            <a:ext cx="4262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这里看起来和常规的架构有所不同，但其实都是类似</a:t>
            </a:r>
            <a:r>
              <a:rPr lang="zh-CN" altLang="en-US" sz="1200" dirty="0" smtClean="0">
                <a:latin typeface="微软雅黑 Light" panose="020B0502040204020203" pitchFamily="34" charset="-122"/>
                <a:ea typeface="微软雅黑 Light" panose="020B0502040204020203" pitchFamily="34" charset="-122"/>
              </a:rPr>
              <a:t>的</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rcRect l="20376" t="55372"/>
          <a:stretch>
            <a:fillRect/>
          </a:stretch>
        </p:blipFill>
        <p:spPr>
          <a:xfrm>
            <a:off x="910590" y="6165850"/>
            <a:ext cx="3094355" cy="464185"/>
          </a:xfrm>
          <a:prstGeom prst="rect">
            <a:avLst/>
          </a:prstGeom>
          <a:ln>
            <a:solidFill>
              <a:schemeClr val="accent1"/>
            </a:solidFill>
          </a:ln>
        </p:spPr>
      </p:pic>
      <p:cxnSp>
        <p:nvCxnSpPr>
          <p:cNvPr id="20" name="直接连接符 19"/>
          <p:cNvCxnSpPr/>
          <p:nvPr/>
        </p:nvCxnSpPr>
        <p:spPr>
          <a:xfrm>
            <a:off x="3575050" y="4004945"/>
            <a:ext cx="791845" cy="432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5"/>
            </p:custDataLst>
          </p:nvPr>
        </p:nvSpPr>
        <p:spPr>
          <a:xfrm>
            <a:off x="4295140" y="4437380"/>
            <a:ext cx="1564640" cy="4343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这里用的是虚拟阻抗，不是电压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6"/>
          <a:stretch>
            <a:fillRect/>
          </a:stretch>
        </p:blipFill>
        <p:spPr>
          <a:xfrm>
            <a:off x="4366895" y="843915"/>
            <a:ext cx="7680325" cy="3211830"/>
          </a:xfrm>
          <a:prstGeom prst="rect">
            <a:avLst/>
          </a:prstGeom>
        </p:spPr>
      </p:pic>
      <p:sp>
        <p:nvSpPr>
          <p:cNvPr id="10" name="文本框 9"/>
          <p:cNvSpPr txBox="1"/>
          <p:nvPr>
            <p:custDataLst>
              <p:tags r:id="rId7"/>
            </p:custDataLst>
          </p:nvPr>
        </p:nvSpPr>
        <p:spPr>
          <a:xfrm>
            <a:off x="5158740" y="1125220"/>
            <a:ext cx="3860165" cy="2368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这是作者所提出的策略，但看上去改善的地方很</a:t>
            </a:r>
            <a:r>
              <a:rPr lang="zh-CN" altLang="en-US" sz="1200" dirty="0" smtClean="0">
                <a:highlight>
                  <a:srgbClr val="FFFF00"/>
                </a:highlight>
                <a:latin typeface="微软雅黑 Light" panose="020B0502040204020203" pitchFamily="34" charset="-122"/>
                <a:ea typeface="微软雅黑 Light" panose="020B0502040204020203" pitchFamily="34" charset="-122"/>
              </a:rPr>
              <a:t>简单</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准备，采样平均值</a:t>
            </a:r>
            <a:r>
              <a:rPr dirty="0" smtClean="0"/>
              <a:t>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：追踪前的准备</a:t>
            </a:r>
            <a:r>
              <a:rPr lang="zh-CN" altLang="en-US" sz="1400" b="1" dirty="0" smtClean="0">
                <a:latin typeface="微软雅黑 Light" panose="020B0502040204020203" pitchFamily="34" charset="-122"/>
                <a:ea typeface="微软雅黑 Light" panose="020B0502040204020203" pitchFamily="34" charset="-122"/>
              </a:rPr>
              <a:t>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PV</a:t>
            </a:r>
            <a:r>
              <a:rPr lang="zh-CN" altLang="en-US" sz="1400" b="1" dirty="0" smtClean="0">
                <a:latin typeface="微软雅黑 Light" panose="020B0502040204020203" pitchFamily="34" charset="-122"/>
                <a:ea typeface="微软雅黑 Light" panose="020B0502040204020203" pitchFamily="34" charset="-122"/>
              </a:rPr>
              <a:t>电压</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电流</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功率的平均值</a:t>
            </a:r>
            <a:r>
              <a:rPr lang="zh-CN" altLang="en-US" sz="1400" b="1" dirty="0" smtClean="0">
                <a:latin typeface="微软雅黑 Light" panose="020B0502040204020203" pitchFamily="34" charset="-122"/>
                <a:ea typeface="微软雅黑 Light" panose="020B0502040204020203" pitchFamily="34" charset="-122"/>
              </a:rPr>
              <a:t>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3794760"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rcRect t="3107"/>
          <a:stretch>
            <a:fillRect/>
          </a:stretch>
        </p:blipFill>
        <p:spPr>
          <a:xfrm>
            <a:off x="3866515" y="1191260"/>
            <a:ext cx="4726305" cy="3782060"/>
          </a:xfrm>
          <a:prstGeom prst="rect">
            <a:avLst/>
          </a:prstGeom>
        </p:spPr>
      </p:pic>
      <p:pic>
        <p:nvPicPr>
          <p:cNvPr id="11" name="图片 10"/>
          <p:cNvPicPr>
            <a:picLocks noChangeAspect="1"/>
          </p:cNvPicPr>
          <p:nvPr/>
        </p:nvPicPr>
        <p:blipFill>
          <a:blip r:embed="rId17"/>
          <a:srcRect b="21836"/>
          <a:stretch>
            <a:fillRect/>
          </a:stretch>
        </p:blipFill>
        <p:spPr>
          <a:xfrm>
            <a:off x="3866515" y="5012690"/>
            <a:ext cx="4800600" cy="2952750"/>
          </a:xfrm>
          <a:prstGeom prst="rect">
            <a:avLst/>
          </a:prstGeom>
        </p:spPr>
      </p:pic>
      <p:sp>
        <p:nvSpPr>
          <p:cNvPr id="15" name="文本框 14"/>
          <p:cNvSpPr txBox="1"/>
          <p:nvPr>
            <p:custDataLst>
              <p:tags r:id="rId18"/>
            </p:custDataLst>
          </p:nvPr>
        </p:nvSpPr>
        <p:spPr>
          <a:xfrm>
            <a:off x="6818630" y="1988820"/>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运行状态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离网状态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自发自用</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9"/>
            </p:custDataLst>
          </p:nvPr>
        </p:nvSpPr>
        <p:spPr>
          <a:xfrm>
            <a:off x="8750935" y="3572510"/>
            <a:ext cx="1932305" cy="704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这里一通操作在找主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（考虑有并联的情况），并计算主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的特征</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我没有看的很仔细，以后再看</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20"/>
          <a:stretch>
            <a:fillRect/>
          </a:stretch>
        </p:blipFill>
        <p:spPr>
          <a:xfrm>
            <a:off x="3862705" y="1042670"/>
            <a:ext cx="8183880" cy="148590"/>
          </a:xfrm>
          <a:prstGeom prst="rect">
            <a:avLst/>
          </a:prstGeom>
        </p:spPr>
      </p:pic>
      <p:sp>
        <p:nvSpPr>
          <p:cNvPr id="19" name="文本框 18"/>
          <p:cNvSpPr txBox="1"/>
          <p:nvPr>
            <p:custDataLst>
              <p:tags r:id="rId21"/>
            </p:custDataLst>
          </p:nvPr>
        </p:nvSpPr>
        <p:spPr>
          <a:xfrm>
            <a:off x="631126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当前</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983932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屏蔽</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10631170" y="1213485"/>
            <a:ext cx="152400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在最后</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追踪时</a:t>
            </a:r>
            <a:r>
              <a:rPr lang="zh-CN" altLang="en-US" sz="900" dirty="0" smtClean="0">
                <a:highlight>
                  <a:srgbClr val="FFFF00"/>
                </a:highlight>
                <a:latin typeface="微软雅黑 Light" panose="020B0502040204020203" pitchFamily="34" charset="-122"/>
                <a:ea typeface="微软雅黑 Light" panose="020B0502040204020203" pitchFamily="34" charset="-122"/>
              </a:rPr>
              <a:t>用到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4511040" y="2569845"/>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942840" y="4220845"/>
            <a:ext cx="100584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4"/>
            </p:custDataLst>
          </p:nvPr>
        </p:nvSpPr>
        <p:spPr>
          <a:xfrm>
            <a:off x="8750935" y="2435225"/>
            <a:ext cx="1932305" cy="5060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这是关于累计过程中的计数，是一个静态变量，忽略掉了累加初期的一些</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a:stCxn id="2" idx="3"/>
            <a:endCxn id="7" idx="1"/>
          </p:cNvCxnSpPr>
          <p:nvPr/>
        </p:nvCxnSpPr>
        <p:spPr>
          <a:xfrm>
            <a:off x="5670550" y="2641600"/>
            <a:ext cx="3080385" cy="46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 name="直接连接符 7"/>
          <p:cNvCxnSpPr>
            <a:endCxn id="7" idx="1"/>
          </p:cNvCxnSpPr>
          <p:nvPr/>
        </p:nvCxnSpPr>
        <p:spPr>
          <a:xfrm flipV="1">
            <a:off x="6022975" y="2688590"/>
            <a:ext cx="2727960" cy="1532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25"/>
            </p:custDataLst>
          </p:nvPr>
        </p:nvSpPr>
        <p:spPr>
          <a:xfrm>
            <a:off x="7103110" y="4185285"/>
            <a:ext cx="215773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，在此之前没有开始</a:t>
            </a:r>
            <a:r>
              <a:rPr lang="zh-CN" altLang="en-US" sz="900" dirty="0" smtClean="0">
                <a:highlight>
                  <a:srgbClr val="00FF00"/>
                </a:highlight>
                <a:latin typeface="微软雅黑 Light" panose="020B0502040204020203" pitchFamily="34" charset="-122"/>
                <a:ea typeface="微软雅黑 Light" panose="020B0502040204020203" pitchFamily="34" charset="-122"/>
              </a:rPr>
              <a:t>累加</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准备，采样平均值计算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1</a:t>
            </a:r>
            <a:r>
              <a:rPr lang="zh-CN" altLang="en-US" sz="1400" b="1"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PV</a:t>
            </a:r>
            <a:r>
              <a:rPr lang="zh-CN" altLang="en-US" sz="1400" b="1" dirty="0" smtClean="0">
                <a:latin typeface="微软雅黑 Light" panose="020B0502040204020203" pitchFamily="34" charset="-122"/>
                <a:ea typeface="微软雅黑 Light" panose="020B0502040204020203" pitchFamily="34" charset="-122"/>
                <a:sym typeface="+mn-ea"/>
              </a:rPr>
              <a:t>电压</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电流</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功率的平均值计算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13" name="图片 12"/>
          <p:cNvPicPr>
            <a:picLocks noChangeAspect="1"/>
          </p:cNvPicPr>
          <p:nvPr/>
        </p:nvPicPr>
        <p:blipFill>
          <a:blip r:embed="rId15"/>
          <a:stretch>
            <a:fillRect/>
          </a:stretch>
        </p:blipFill>
        <p:spPr>
          <a:xfrm>
            <a:off x="4961255" y="1124585"/>
            <a:ext cx="5829300" cy="3148965"/>
          </a:xfrm>
          <a:prstGeom prst="rect">
            <a:avLst/>
          </a:prstGeom>
        </p:spPr>
      </p:pic>
      <p:pic>
        <p:nvPicPr>
          <p:cNvPr id="14" name="图片 13"/>
          <p:cNvPicPr>
            <a:picLocks noChangeAspect="1"/>
          </p:cNvPicPr>
          <p:nvPr/>
        </p:nvPicPr>
        <p:blipFill>
          <a:blip r:embed="rId16"/>
          <a:stretch>
            <a:fillRect/>
          </a:stretch>
        </p:blipFill>
        <p:spPr>
          <a:xfrm>
            <a:off x="4961255" y="4330700"/>
            <a:ext cx="5429250" cy="1891665"/>
          </a:xfrm>
          <a:prstGeom prst="rect">
            <a:avLst/>
          </a:prstGeom>
        </p:spPr>
      </p:pic>
      <p:cxnSp>
        <p:nvCxnSpPr>
          <p:cNvPr id="6" name="直接连接符 5"/>
          <p:cNvCxnSpPr/>
          <p:nvPr/>
        </p:nvCxnSpPr>
        <p:spPr>
          <a:xfrm>
            <a:off x="6932295" y="5733415"/>
            <a:ext cx="17081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7"/>
            </p:custDataLst>
          </p:nvPr>
        </p:nvSpPr>
        <p:spPr>
          <a:xfrm>
            <a:off x="6454775" y="5949315"/>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一直到这里才是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r>
              <a:rPr lang="zh-CN" altLang="en-US" sz="900" dirty="0" smtClean="0">
                <a:highlight>
                  <a:srgbClr val="FFFF00"/>
                </a:highlight>
                <a:latin typeface="微软雅黑 Light" panose="020B0502040204020203" pitchFamily="34" charset="-122"/>
                <a:ea typeface="微软雅黑 Light" panose="020B0502040204020203" pitchFamily="34" charset="-122"/>
              </a:rPr>
              <a:t>算法</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18"/>
            </p:custDataLst>
          </p:nvPr>
        </p:nvSpPr>
        <p:spPr>
          <a:xfrm>
            <a:off x="8471535" y="1340485"/>
            <a:ext cx="145351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这里做了一次快速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9"/>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0199370" y="3285490"/>
            <a:ext cx="180594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平均值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5670550" y="1772920"/>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21"/>
            </p:custDataLst>
          </p:nvPr>
        </p:nvSpPr>
        <p:spPr>
          <a:xfrm>
            <a:off x="7967345" y="1700530"/>
            <a:ext cx="18935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32</a:t>
            </a:r>
            <a:r>
              <a:rPr lang="zh-CN" altLang="en-US" sz="900" dirty="0" smtClean="0">
                <a:highlight>
                  <a:srgbClr val="00FF00"/>
                </a:highlight>
                <a:latin typeface="微软雅黑 Light" panose="020B0502040204020203" pitchFamily="34" charset="-122"/>
                <a:ea typeface="微软雅黑 Light" panose="020B0502040204020203" pitchFamily="34" charset="-122"/>
              </a:rPr>
              <a:t>，前面</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个点舍弃</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准备，处理工厂模式和</a:t>
            </a:r>
            <a:r>
              <a:rPr lang="en-US" altLang="zh-CN" dirty="0" smtClean="0"/>
              <a:t>MPPT</a:t>
            </a:r>
            <a:r>
              <a:rPr dirty="0" smtClean="0"/>
              <a:t>通道未配置的</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：专门处理了工厂模式和通道未配置</a:t>
            </a:r>
            <a:r>
              <a:rPr lang="zh-CN" altLang="en-US" sz="1400" b="1" dirty="0" smtClean="0">
                <a:latin typeface="微软雅黑 Light" panose="020B0502040204020203" pitchFamily="34" charset="-122"/>
                <a:ea typeface="微软雅黑 Light" panose="020B0502040204020203" pitchFamily="34" charset="-122"/>
                <a:sym typeface="+mn-ea"/>
              </a:rPr>
              <a:t>的情况</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函数，在前面调用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871085" y="1332230"/>
            <a:ext cx="3863340" cy="1268730"/>
          </a:xfrm>
          <a:prstGeom prst="rect">
            <a:avLst/>
          </a:prstGeom>
        </p:spPr>
      </p:pic>
      <p:pic>
        <p:nvPicPr>
          <p:cNvPr id="4" name="图片 3"/>
          <p:cNvPicPr>
            <a:picLocks noChangeAspect="1"/>
          </p:cNvPicPr>
          <p:nvPr/>
        </p:nvPicPr>
        <p:blipFill>
          <a:blip r:embed="rId17"/>
          <a:stretch>
            <a:fillRect/>
          </a:stretch>
        </p:blipFill>
        <p:spPr>
          <a:xfrm>
            <a:off x="4871085" y="2637790"/>
            <a:ext cx="5549265" cy="3400425"/>
          </a:xfrm>
          <a:prstGeom prst="rect">
            <a:avLst/>
          </a:prstGeom>
        </p:spPr>
      </p:pic>
      <p:pic>
        <p:nvPicPr>
          <p:cNvPr id="6" name="图片 5"/>
          <p:cNvPicPr>
            <a:picLocks noChangeAspect="1"/>
          </p:cNvPicPr>
          <p:nvPr/>
        </p:nvPicPr>
        <p:blipFill>
          <a:blip r:embed="rId18"/>
          <a:stretch>
            <a:fillRect/>
          </a:stretch>
        </p:blipFill>
        <p:spPr>
          <a:xfrm>
            <a:off x="4870450" y="1213485"/>
            <a:ext cx="7046595" cy="125730"/>
          </a:xfrm>
          <a:prstGeom prst="rect">
            <a:avLst/>
          </a:prstGeom>
        </p:spPr>
      </p:pic>
      <p:sp>
        <p:nvSpPr>
          <p:cNvPr id="19" name="文本框 18"/>
          <p:cNvSpPr txBox="1"/>
          <p:nvPr>
            <p:custDataLst>
              <p:tags r:id="rId19"/>
            </p:custDataLst>
          </p:nvPr>
        </p:nvSpPr>
        <p:spPr>
          <a:xfrm>
            <a:off x="6887210" y="239331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20"/>
            </p:custDataLst>
          </p:nvPr>
        </p:nvSpPr>
        <p:spPr>
          <a:xfrm>
            <a:off x="7894955" y="5805805"/>
            <a:ext cx="30175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电压指令，其实后面也没咋用，都是直接赋值</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7246620" y="181927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默认时不扰动</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2"/>
            </p:custDataLst>
          </p:nvPr>
        </p:nvSpPr>
        <p:spPr>
          <a:xfrm>
            <a:off x="10487660" y="2564765"/>
            <a:ext cx="9474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功率扰动差</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3"/>
            </p:custDataLst>
          </p:nvPr>
        </p:nvSpPr>
        <p:spPr>
          <a:xfrm>
            <a:off x="7031355" y="2865755"/>
            <a:ext cx="1530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工厂模式，直接快速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4"/>
            </p:custDataLst>
          </p:nvPr>
        </p:nvSpPr>
        <p:spPr>
          <a:xfrm>
            <a:off x="8255000" y="3696970"/>
            <a:ext cx="102235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不执行追踪</a:t>
            </a:r>
            <a:r>
              <a:rPr lang="zh-CN" altLang="en-US" sz="900" dirty="0" smtClean="0">
                <a:highlight>
                  <a:srgbClr val="FFFF00"/>
                </a:highlight>
                <a:latin typeface="微软雅黑 Light" panose="020B0502040204020203" pitchFamily="34" charset="-122"/>
                <a:ea typeface="微软雅黑 Light" panose="020B0502040204020203" pitchFamily="34" charset="-122"/>
              </a:rPr>
              <a:t>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预先排除几类无需</a:t>
            </a:r>
            <a:r>
              <a:rPr lang="en-US" altLang="zh-CN" dirty="0" smtClean="0"/>
              <a:t>MPPT</a:t>
            </a:r>
            <a:r>
              <a:rPr dirty="0" smtClean="0"/>
              <a:t>追踪的特殊</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solidFill>
                  <a:srgbClr val="FF0000"/>
                </a:solidFill>
                <a:latin typeface="微软雅黑 Light" panose="020B0502040204020203" pitchFamily="34" charset="-122"/>
                <a:ea typeface="微软雅黑 Light" panose="020B0502040204020203" pitchFamily="34" charset="-122"/>
              </a:rPr>
              <a:t>Step 3</a:t>
            </a:r>
            <a:r>
              <a:rPr lang="zh-CN" altLang="en-US" sz="1400" b="1" dirty="0" smtClean="0">
                <a:solidFill>
                  <a:srgbClr val="FF0000"/>
                </a:solidFill>
                <a:latin typeface="微软雅黑 Light" panose="020B0502040204020203" pitchFamily="34" charset="-122"/>
                <a:ea typeface="微软雅黑 Light" panose="020B0502040204020203" pitchFamily="34" charset="-122"/>
              </a:rPr>
              <a:t>：预先判断几类特殊情况</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zh-CN" altLang="en-US" sz="1400" b="1" dirty="0" smtClean="0">
                <a:solidFill>
                  <a:srgbClr val="FF0000"/>
                </a:solidFill>
                <a:latin typeface="微软雅黑 Light" panose="020B0502040204020203" pitchFamily="34" charset="-122"/>
                <a:ea typeface="微软雅黑 Light" panose="020B0502040204020203" pitchFamily="34" charset="-122"/>
              </a:rPr>
              <a:t>（我没有特别</a:t>
            </a:r>
            <a:r>
              <a:rPr lang="zh-CN" altLang="en-US" sz="1400" b="1" dirty="0" smtClean="0">
                <a:solidFill>
                  <a:srgbClr val="FF0000"/>
                </a:solidFill>
                <a:latin typeface="微软雅黑 Light" panose="020B0502040204020203" pitchFamily="34" charset="-122"/>
                <a:ea typeface="微软雅黑 Light" panose="020B0502040204020203" pitchFamily="34" charset="-122"/>
              </a:rPr>
              <a:t>理解）</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368800"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440555" y="1067435"/>
            <a:ext cx="6943725" cy="2017395"/>
          </a:xfrm>
          <a:prstGeom prst="rect">
            <a:avLst/>
          </a:prstGeom>
        </p:spPr>
      </p:pic>
      <p:pic>
        <p:nvPicPr>
          <p:cNvPr id="7" name="图片 6"/>
          <p:cNvPicPr>
            <a:picLocks noChangeAspect="1"/>
          </p:cNvPicPr>
          <p:nvPr/>
        </p:nvPicPr>
        <p:blipFill>
          <a:blip r:embed="rId17"/>
          <a:stretch>
            <a:fillRect/>
          </a:stretch>
        </p:blipFill>
        <p:spPr>
          <a:xfrm>
            <a:off x="4440555" y="3120390"/>
            <a:ext cx="4863465" cy="1897380"/>
          </a:xfrm>
          <a:prstGeom prst="rect">
            <a:avLst/>
          </a:prstGeom>
        </p:spPr>
      </p:pic>
      <p:pic>
        <p:nvPicPr>
          <p:cNvPr id="9" name="图片 8"/>
          <p:cNvPicPr>
            <a:picLocks noChangeAspect="1"/>
          </p:cNvPicPr>
          <p:nvPr/>
        </p:nvPicPr>
        <p:blipFill>
          <a:blip r:embed="rId18"/>
          <a:stretch>
            <a:fillRect/>
          </a:stretch>
        </p:blipFill>
        <p:spPr>
          <a:xfrm>
            <a:off x="4440555" y="5053330"/>
            <a:ext cx="4966335" cy="2143125"/>
          </a:xfrm>
          <a:prstGeom prst="rect">
            <a:avLst/>
          </a:prstGeom>
        </p:spPr>
      </p:pic>
      <p:sp>
        <p:nvSpPr>
          <p:cNvPr id="15" name="文本框 14"/>
          <p:cNvSpPr txBox="1"/>
          <p:nvPr>
            <p:custDataLst>
              <p:tags r:id="rId19"/>
            </p:custDataLst>
          </p:nvPr>
        </p:nvSpPr>
        <p:spPr>
          <a:xfrm>
            <a:off x="8810625" y="1771015"/>
            <a:ext cx="2961005" cy="5378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功率已经达到了最大功率，说明此时</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被旁路</a:t>
            </a:r>
            <a:r>
              <a:rPr lang="zh-CN" altLang="en-US" sz="900" dirty="0" smtClean="0">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但如果仅仅只是旁路也不一定会进入这个分支，可能有功率比较小的情况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0"/>
            </p:custDataLst>
          </p:nvPr>
        </p:nvSpPr>
        <p:spPr>
          <a:xfrm>
            <a:off x="7320915" y="3043555"/>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电压小于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1"/>
            </p:custDataLst>
          </p:nvPr>
        </p:nvSpPr>
        <p:spPr>
          <a:xfrm>
            <a:off x="7320915" y="4901565"/>
            <a:ext cx="19323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zh-CN" altLang="en-US" sz="900" dirty="0" smtClean="0">
                <a:highlight>
                  <a:srgbClr val="FFFF00"/>
                </a:highlight>
                <a:latin typeface="微软雅黑 Light" panose="020B0502040204020203" pitchFamily="34" charset="-122"/>
                <a:ea typeface="微软雅黑 Light" panose="020B0502040204020203" pitchFamily="34" charset="-122"/>
              </a:rPr>
              <a:t>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2"/>
            </p:custDataLst>
          </p:nvPr>
        </p:nvSpPr>
        <p:spPr>
          <a:xfrm>
            <a:off x="9839325" y="4077335"/>
            <a:ext cx="1932305" cy="1059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限负载，母线由</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控制的情况下，</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电压是控制不住的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这个地方我都有点忘记了，最后是在环路综合中处理的</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这个时候</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环路好像不起作用了，此时就是让</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指令尽可能与</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实际电压一致，在</a:t>
            </a:r>
            <a:r>
              <a:rPr lang="en-US" altLang="zh-CN" sz="900" dirty="0" smtClean="0">
                <a:highlight>
                  <a:srgbClr val="00FF00"/>
                </a:highlight>
                <a:latin typeface="微软雅黑 Light" panose="020B0502040204020203" pitchFamily="34" charset="-122"/>
                <a:ea typeface="微软雅黑 Light" panose="020B0502040204020203" pitchFamily="34" charset="-122"/>
              </a:rPr>
              <a:t>15V</a:t>
            </a:r>
            <a:r>
              <a:rPr lang="zh-CN" altLang="en-US" sz="900" dirty="0" smtClean="0">
                <a:highlight>
                  <a:srgbClr val="00FF00"/>
                </a:highlight>
                <a:latin typeface="微软雅黑 Light" panose="020B0502040204020203" pitchFamily="34" charset="-122"/>
                <a:ea typeface="微软雅黑 Light" panose="020B0502040204020203" pitchFamily="34" charset="-122"/>
              </a:rPr>
              <a:t>以内后才开始</a:t>
            </a:r>
            <a:r>
              <a:rPr lang="en-US" altLang="zh-CN" sz="900" dirty="0" smtClean="0">
                <a:highlight>
                  <a:srgbClr val="00FF00"/>
                </a:highlight>
                <a:latin typeface="微软雅黑 Light" panose="020B0502040204020203" pitchFamily="34" charset="-122"/>
                <a:ea typeface="微软雅黑 Light" panose="020B0502040204020203" pitchFamily="34" charset="-122"/>
              </a:rPr>
              <a:t>MPPT</a:t>
            </a:r>
            <a:r>
              <a:rPr lang="zh-CN" altLang="en-US" sz="900" dirty="0" smtClean="0">
                <a:highlight>
                  <a:srgbClr val="00FF00"/>
                </a:highlight>
                <a:latin typeface="微软雅黑 Light" panose="020B0502040204020203" pitchFamily="34" charset="-122"/>
                <a:ea typeface="微软雅黑 Light" panose="020B0502040204020203" pitchFamily="34" charset="-122"/>
              </a:rPr>
              <a:t>调节</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endCxn id="12" idx="1"/>
          </p:cNvCxnSpPr>
          <p:nvPr/>
        </p:nvCxnSpPr>
        <p:spPr>
          <a:xfrm>
            <a:off x="8039100" y="3556635"/>
            <a:ext cx="1800225" cy="1050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a:endCxn id="12" idx="1"/>
          </p:cNvCxnSpPr>
          <p:nvPr/>
        </p:nvCxnSpPr>
        <p:spPr>
          <a:xfrm flipV="1">
            <a:off x="6887210" y="4606925"/>
            <a:ext cx="2952115" cy="814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5015230" y="2416175"/>
            <a:ext cx="1655445" cy="285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23"/>
            </p:custDataLst>
          </p:nvPr>
        </p:nvSpPr>
        <p:spPr>
          <a:xfrm>
            <a:off x="6743065" y="2419350"/>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这是啥含义？正常跑</a:t>
            </a:r>
            <a:r>
              <a:rPr lang="en-US" altLang="zh-CN"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MPPT</a:t>
            </a: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时也是不要这两个值的。</a:t>
            </a:r>
            <a:endPar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5231765" y="1414780"/>
            <a:ext cx="2289175" cy="2108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endCxn id="17" idx="2"/>
          </p:cNvCxnSpPr>
          <p:nvPr/>
        </p:nvCxnSpPr>
        <p:spPr>
          <a:xfrm flipV="1">
            <a:off x="7031355" y="527050"/>
            <a:ext cx="441960" cy="9575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24"/>
            </p:custDataLst>
          </p:nvPr>
        </p:nvSpPr>
        <p:spPr>
          <a:xfrm>
            <a:off x="6671310" y="260350"/>
            <a:ext cx="1604010" cy="2667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实际功率大于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500W</a:t>
            </a:r>
            <a:r>
              <a:rPr lang="zh-CN" altLang="en-US" sz="900" dirty="0" smtClean="0">
                <a:highlight>
                  <a:srgbClr val="FFFF00"/>
                </a:highlight>
                <a:latin typeface="微软雅黑 Light" panose="020B0502040204020203" pitchFamily="34" charset="-122"/>
                <a:ea typeface="微软雅黑 Light" panose="020B0502040204020203" pitchFamily="34" charset="-122"/>
              </a:rPr>
              <a:t>都</a:t>
            </a:r>
            <a:r>
              <a:rPr lang="zh-CN" altLang="en-US" sz="900" dirty="0" smtClean="0">
                <a:highlight>
                  <a:srgbClr val="FFFF00"/>
                </a:highlight>
                <a:latin typeface="微软雅黑 Light" panose="020B0502040204020203" pitchFamily="34" charset="-122"/>
                <a:ea typeface="微软雅黑 Light" panose="020B0502040204020203" pitchFamily="34" charset="-122"/>
              </a:rPr>
              <a:t>不止</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5302885" y="5373370"/>
            <a:ext cx="4102735" cy="17843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5"/>
            </p:custDataLst>
          </p:nvPr>
        </p:nvSpPr>
        <p:spPr>
          <a:xfrm>
            <a:off x="8111490" y="5661025"/>
            <a:ext cx="201358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这里对母线电压实际值和指令进行了比较，实际值小的时候才往下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函数，按预设方向调整</a:t>
            </a:r>
            <a:r>
              <a:rPr dirty="0" smtClean="0"/>
              <a:t>步长</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：按预设方向扰动，</a:t>
            </a:r>
            <a:r>
              <a:rPr lang="en-US" altLang="zh-CN" sz="1400" b="1" dirty="0" smtClean="0">
                <a:latin typeface="微软雅黑 Light" panose="020B0502040204020203" pitchFamily="34" charset="-122"/>
                <a:ea typeface="微软雅黑 Light" panose="020B0502040204020203" pitchFamily="34" charset="-122"/>
              </a:rPr>
              <a:t>case 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191260"/>
            <a:ext cx="2223135" cy="508635"/>
          </a:xfrm>
          <a:prstGeom prst="rect">
            <a:avLst/>
          </a:prstGeom>
        </p:spPr>
      </p:pic>
      <p:pic>
        <p:nvPicPr>
          <p:cNvPr id="4" name="图片 3"/>
          <p:cNvPicPr>
            <a:picLocks noChangeAspect="1"/>
          </p:cNvPicPr>
          <p:nvPr/>
        </p:nvPicPr>
        <p:blipFill>
          <a:blip r:embed="rId17"/>
          <a:stretch>
            <a:fillRect/>
          </a:stretch>
        </p:blipFill>
        <p:spPr>
          <a:xfrm>
            <a:off x="4942840" y="2346325"/>
            <a:ext cx="5537835" cy="3514725"/>
          </a:xfrm>
          <a:prstGeom prst="rect">
            <a:avLst/>
          </a:prstGeom>
        </p:spPr>
      </p:pic>
      <p:pic>
        <p:nvPicPr>
          <p:cNvPr id="12" name="图片 11"/>
          <p:cNvPicPr>
            <a:picLocks noChangeAspect="1"/>
          </p:cNvPicPr>
          <p:nvPr/>
        </p:nvPicPr>
        <p:blipFill>
          <a:blip r:embed="rId18"/>
          <a:stretch>
            <a:fillRect/>
          </a:stretch>
        </p:blipFill>
        <p:spPr>
          <a:xfrm>
            <a:off x="4942840" y="5861050"/>
            <a:ext cx="2686050" cy="377190"/>
          </a:xfrm>
          <a:prstGeom prst="rect">
            <a:avLst/>
          </a:prstGeom>
        </p:spPr>
      </p:pic>
      <p:sp>
        <p:nvSpPr>
          <p:cNvPr id="13" name="文本框 12"/>
          <p:cNvSpPr txBox="1"/>
          <p:nvPr>
            <p:custDataLst>
              <p:tags r:id="rId19"/>
            </p:custDataLst>
          </p:nvPr>
        </p:nvSpPr>
        <p:spPr>
          <a:xfrm>
            <a:off x="8039100" y="3175000"/>
            <a:ext cx="270065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电流，电流大调慢一点，电流小调快</a:t>
            </a:r>
            <a:r>
              <a:rPr lang="zh-CN" altLang="en-US" sz="900" dirty="0" smtClean="0">
                <a:highlight>
                  <a:srgbClr val="FFFF00"/>
                </a:highlight>
                <a:latin typeface="微软雅黑 Light" panose="020B0502040204020203" pitchFamily="34" charset="-122"/>
                <a:ea typeface="微软雅黑 Light" panose="020B0502040204020203" pitchFamily="34" charset="-122"/>
              </a:rPr>
              <a:t>一点</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0"/>
            </p:custDataLst>
          </p:nvPr>
        </p:nvSpPr>
        <p:spPr>
          <a:xfrm>
            <a:off x="8975090" y="4794885"/>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按预设方向调整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8039100" y="2778760"/>
            <a:ext cx="2669540" cy="2946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这里啥意思？</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扰动方向是否连续错误的标志，可能达到</a:t>
            </a:r>
            <a:r>
              <a:rPr lang="en-US" altLang="zh-CN" sz="900" dirty="0" smtClean="0">
                <a:highlight>
                  <a:srgbClr val="00FF00"/>
                </a:highlight>
                <a:latin typeface="微软雅黑 Light" panose="020B0502040204020203" pitchFamily="34" charset="-122"/>
                <a:ea typeface="微软雅黑 Light" panose="020B0502040204020203" pitchFamily="34" charset="-122"/>
              </a:rPr>
              <a:t>MPP</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22"/>
          <a:stretch>
            <a:fillRect/>
          </a:stretch>
        </p:blipFill>
        <p:spPr>
          <a:xfrm>
            <a:off x="4942840" y="1700530"/>
            <a:ext cx="4909185" cy="508635"/>
          </a:xfrm>
          <a:prstGeom prst="rect">
            <a:avLst/>
          </a:prstGeom>
        </p:spPr>
      </p:pic>
      <p:sp>
        <p:nvSpPr>
          <p:cNvPr id="18" name="文本框 17"/>
          <p:cNvSpPr txBox="1"/>
          <p:nvPr>
            <p:custDataLst>
              <p:tags r:id="rId23"/>
            </p:custDataLst>
          </p:nvPr>
        </p:nvSpPr>
        <p:spPr>
          <a:xfrm>
            <a:off x="7949565" y="1419225"/>
            <a:ext cx="2322195" cy="4356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这里用来判断步长调整后功率的变化阈值，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其实属于比较关键的值，这里用的</a:t>
            </a:r>
            <a:r>
              <a:rPr lang="en-US" altLang="zh-CN" sz="900" dirty="0" smtClean="0">
                <a:highlight>
                  <a:srgbClr val="00FF00"/>
                </a:highlight>
                <a:latin typeface="微软雅黑 Light" panose="020B0502040204020203" pitchFamily="34" charset="-122"/>
                <a:ea typeface="微软雅黑 Light" panose="020B0502040204020203" pitchFamily="34" charset="-122"/>
              </a:rPr>
              <a:t>0.3A PV</a:t>
            </a:r>
            <a:r>
              <a:rPr lang="zh-CN" altLang="en-US" sz="900" dirty="0" smtClean="0">
                <a:highlight>
                  <a:srgbClr val="00FF00"/>
                </a:highlight>
                <a:latin typeface="微软雅黑 Light" panose="020B0502040204020203" pitchFamily="34" charset="-122"/>
                <a:ea typeface="微软雅黑 Light" panose="020B0502040204020203" pitchFamily="34" charset="-122"/>
              </a:rPr>
              <a:t>电流或</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功率的</a:t>
            </a:r>
            <a:r>
              <a:rPr lang="en-US" altLang="zh-CN" sz="900" dirty="0" smtClean="0">
                <a:highlight>
                  <a:srgbClr val="00FF00"/>
                </a:highlight>
                <a:latin typeface="微软雅黑 Light" panose="020B0502040204020203" pitchFamily="34" charset="-122"/>
                <a:ea typeface="微软雅黑 Light" panose="020B0502040204020203" pitchFamily="34" charset="-122"/>
              </a:rPr>
              <a:t>4</a:t>
            </a:r>
            <a:r>
              <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9" name="矩形 18"/>
          <p:cNvSpPr/>
          <p:nvPr/>
        </p:nvSpPr>
        <p:spPr>
          <a:xfrm>
            <a:off x="5586730" y="2100580"/>
            <a:ext cx="17487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flipV="1">
            <a:off x="7335520" y="1637030"/>
            <a:ext cx="614045" cy="5181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a:endCxn id="16" idx="1"/>
          </p:cNvCxnSpPr>
          <p:nvPr/>
        </p:nvCxnSpPr>
        <p:spPr>
          <a:xfrm>
            <a:off x="7679055" y="2924175"/>
            <a:ext cx="360045" cy="1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687695" cy="316865"/>
          </a:xfrm>
        </p:spPr>
        <p:txBody>
          <a:bodyPr/>
          <a:lstStyle/>
          <a:p>
            <a:pPr>
              <a:lnSpc>
                <a:spcPct val="100000"/>
              </a:lnSpc>
            </a:pPr>
            <a:r>
              <a:rPr lang="en-US" altLang="zh-CN" dirty="0" smtClean="0"/>
              <a:t>MPPT</a:t>
            </a:r>
            <a:r>
              <a:rPr dirty="0" smtClean="0"/>
              <a:t>函数，反方向调整步长，并判断扰动</a:t>
            </a:r>
            <a:r>
              <a:rPr dirty="0" smtClean="0"/>
              <a:t>方向</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512310" y="1067435"/>
            <a:ext cx="5543550" cy="1783080"/>
          </a:xfrm>
          <a:prstGeom prst="rect">
            <a:avLst/>
          </a:prstGeom>
        </p:spPr>
      </p:pic>
      <p:pic>
        <p:nvPicPr>
          <p:cNvPr id="7" name="图片 6"/>
          <p:cNvPicPr>
            <a:picLocks noChangeAspect="1"/>
          </p:cNvPicPr>
          <p:nvPr/>
        </p:nvPicPr>
        <p:blipFill>
          <a:blip r:embed="rId17"/>
          <a:stretch>
            <a:fillRect/>
          </a:stretch>
        </p:blipFill>
        <p:spPr>
          <a:xfrm>
            <a:off x="4512310" y="2850515"/>
            <a:ext cx="7475220" cy="622935"/>
          </a:xfrm>
          <a:prstGeom prst="rect">
            <a:avLst/>
          </a:prstGeom>
        </p:spPr>
      </p:pic>
      <p:pic>
        <p:nvPicPr>
          <p:cNvPr id="9" name="图片 8"/>
          <p:cNvPicPr>
            <a:picLocks noChangeAspect="1"/>
          </p:cNvPicPr>
          <p:nvPr/>
        </p:nvPicPr>
        <p:blipFill>
          <a:blip r:embed="rId18"/>
          <a:stretch>
            <a:fillRect/>
          </a:stretch>
        </p:blipFill>
        <p:spPr>
          <a:xfrm>
            <a:off x="4511040" y="3500755"/>
            <a:ext cx="5829300" cy="2394585"/>
          </a:xfrm>
          <a:prstGeom prst="rect">
            <a:avLst/>
          </a:prstGeom>
        </p:spPr>
      </p:pic>
      <p:sp>
        <p:nvSpPr>
          <p:cNvPr id="14" name="文本框 13"/>
          <p:cNvSpPr txBox="1"/>
          <p:nvPr>
            <p:custDataLst>
              <p:tags r:id="rId19"/>
            </p:custDataLst>
          </p:nvPr>
        </p:nvSpPr>
        <p:spPr>
          <a:xfrm>
            <a:off x="8548370" y="1268730"/>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a:t>
            </a:r>
            <a:r>
              <a:rPr lang="zh-CN" altLang="en-US" sz="900" dirty="0" smtClean="0">
                <a:highlight>
                  <a:srgbClr val="FFFF00"/>
                </a:highlight>
                <a:latin typeface="微软雅黑 Light" panose="020B0502040204020203" pitchFamily="34" charset="-122"/>
                <a:ea typeface="微软雅黑 Light" panose="020B0502040204020203" pitchFamily="34" charset="-122"/>
              </a:rPr>
              <a:t>相反方向调整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0"/>
            </p:custDataLst>
          </p:nvPr>
        </p:nvSpPr>
        <p:spPr>
          <a:xfrm>
            <a:off x="8039735" y="3140075"/>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10340340" y="3154045"/>
            <a:ext cx="1195705"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上一拍的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22"/>
            </p:custDataLst>
          </p:nvPr>
        </p:nvSpPr>
        <p:spPr>
          <a:xfrm>
            <a:off x="4302760" y="3404870"/>
            <a:ext cx="1325245"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、功率误差大于</a:t>
            </a:r>
            <a:r>
              <a:rPr lang="zh-CN" altLang="en-US" sz="900" dirty="0" smtClean="0">
                <a:highlight>
                  <a:srgbClr val="00FF00"/>
                </a:highlight>
                <a:latin typeface="微软雅黑 Light" panose="020B0502040204020203" pitchFamily="34" charset="-122"/>
                <a:ea typeface="微软雅黑 Light" panose="020B0502040204020203" pitchFamily="34" charset="-122"/>
              </a:rPr>
              <a:t>阈值，说明扰动方向正确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3"/>
            </p:custDataLst>
          </p:nvPr>
        </p:nvSpPr>
        <p:spPr>
          <a:xfrm>
            <a:off x="4302760" y="4774565"/>
            <a:ext cx="130683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、功率误差小于阈值，说明扰动方向</a:t>
            </a:r>
            <a:r>
              <a:rPr lang="zh-CN" altLang="en-US" sz="900" dirty="0" smtClean="0">
                <a:highlight>
                  <a:srgbClr val="00FF00"/>
                </a:highlight>
                <a:latin typeface="微软雅黑 Light" panose="020B0502040204020203" pitchFamily="34" charset="-122"/>
                <a:ea typeface="微软雅黑 Light" panose="020B0502040204020203" pitchFamily="34" charset="-122"/>
              </a:rPr>
              <a:t>错误</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7103110" y="3502660"/>
            <a:ext cx="8540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4"/>
            </p:custDataLst>
          </p:nvPr>
        </p:nvSpPr>
        <p:spPr>
          <a:xfrm>
            <a:off x="8039735" y="3651250"/>
            <a:ext cx="1229995" cy="3492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前面判定的功率阈值，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是很重要的一个点</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7530465" y="3611245"/>
            <a:ext cx="509270" cy="1447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5" name="矩形 34"/>
          <p:cNvSpPr/>
          <p:nvPr/>
        </p:nvSpPr>
        <p:spPr>
          <a:xfrm>
            <a:off x="5878830" y="4149090"/>
            <a:ext cx="12985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25"/>
            </p:custDataLst>
          </p:nvPr>
        </p:nvSpPr>
        <p:spPr>
          <a:xfrm>
            <a:off x="4446270" y="407733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6"/>
            </p:custDataLst>
          </p:nvPr>
        </p:nvSpPr>
        <p:spPr>
          <a:xfrm>
            <a:off x="4446270" y="544512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7"/>
            </p:custDataLst>
          </p:nvPr>
        </p:nvSpPr>
        <p:spPr>
          <a:xfrm>
            <a:off x="4446270" y="44373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8"/>
            </p:custDataLst>
          </p:nvPr>
        </p:nvSpPr>
        <p:spPr>
          <a:xfrm>
            <a:off x="4446270" y="56692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7530465" y="4580890"/>
            <a:ext cx="130111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flipV="1">
            <a:off x="7319010" y="4797425"/>
            <a:ext cx="151257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29"/>
            </p:custDataLst>
          </p:nvPr>
        </p:nvSpPr>
        <p:spPr>
          <a:xfrm>
            <a:off x="8903335" y="4660900"/>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还用两种不同的计数方法，无聊！</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930900" cy="316865"/>
          </a:xfrm>
        </p:spPr>
        <p:txBody>
          <a:bodyPr/>
          <a:lstStyle/>
          <a:p>
            <a:pPr>
              <a:lnSpc>
                <a:spcPct val="100000"/>
              </a:lnSpc>
            </a:pPr>
            <a:r>
              <a:rPr lang="en-US" altLang="zh-CN" dirty="0" smtClean="0"/>
              <a:t>MPPT</a:t>
            </a:r>
            <a:r>
              <a:rPr dirty="0" smtClean="0"/>
              <a:t>函数</a:t>
            </a:r>
            <a:r>
              <a:rPr dirty="0" smtClean="0">
                <a:sym typeface="+mn-ea"/>
              </a:rPr>
              <a:t>，反方向调整步长，并判断扰动方向</a:t>
            </a:r>
            <a:endParaRPr dirty="0" smtClean="0"/>
          </a:p>
          <a:p>
            <a:pPr>
              <a:lnSpc>
                <a:spcPct val="100000"/>
              </a:lnSpc>
            </a:pP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511040" y="1087755"/>
            <a:ext cx="7029450" cy="3531870"/>
          </a:xfrm>
          <a:prstGeom prst="rect">
            <a:avLst/>
          </a:prstGeom>
        </p:spPr>
      </p:pic>
      <p:sp>
        <p:nvSpPr>
          <p:cNvPr id="17" name="文本框 16"/>
          <p:cNvSpPr txBox="1"/>
          <p:nvPr>
            <p:custDataLst>
              <p:tags r:id="rId17"/>
            </p:custDataLst>
          </p:nvPr>
        </p:nvSpPr>
        <p:spPr>
          <a:xfrm>
            <a:off x="4439285" y="1067435"/>
            <a:ext cx="110109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、功率误差比较小，单独</a:t>
            </a:r>
            <a:r>
              <a:rPr lang="zh-CN" altLang="en-US" sz="9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8"/>
            </p:custDataLst>
          </p:nvPr>
        </p:nvSpPr>
        <p:spPr>
          <a:xfrm>
            <a:off x="4582160" y="1496695"/>
            <a:ext cx="1240155" cy="5708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、方向多次错误</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最近一次大于零</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和上一次的功率波动幅度</a:t>
            </a:r>
            <a:r>
              <a:rPr lang="zh-CN" altLang="en-US" sz="900" dirty="0" smtClean="0">
                <a:highlight>
                  <a:srgbClr val="00FF00"/>
                </a:highlight>
                <a:latin typeface="微软雅黑 Light" panose="020B0502040204020203" pitchFamily="34" charset="-122"/>
                <a:ea typeface="微软雅黑 Light" panose="020B0502040204020203" pitchFamily="34" charset="-122"/>
              </a:rPr>
              <a:t>大</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9"/>
            </p:custDataLst>
          </p:nvPr>
        </p:nvSpPr>
        <p:spPr>
          <a:xfrm>
            <a:off x="4582795" y="3500755"/>
            <a:ext cx="1240155" cy="35877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、不满足前面条件就干等着，维持</a:t>
            </a:r>
            <a:r>
              <a:rPr lang="zh-CN" altLang="en-US" sz="900" dirty="0" smtClean="0">
                <a:highlight>
                  <a:srgbClr val="00FF00"/>
                </a:highlight>
                <a:latin typeface="微软雅黑 Light" panose="020B0502040204020203" pitchFamily="34" charset="-122"/>
                <a:ea typeface="微软雅黑 Light" panose="020B0502040204020203" pitchFamily="34" charset="-122"/>
              </a:rPr>
              <a:t>现状</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20"/>
          <a:stretch>
            <a:fillRect/>
          </a:stretch>
        </p:blipFill>
        <p:spPr>
          <a:xfrm>
            <a:off x="4511040" y="4639945"/>
            <a:ext cx="5526405" cy="4046220"/>
          </a:xfrm>
          <a:prstGeom prst="rect">
            <a:avLst/>
          </a:prstGeom>
        </p:spPr>
      </p:pic>
      <p:sp>
        <p:nvSpPr>
          <p:cNvPr id="36" name="文本框 35"/>
          <p:cNvSpPr txBox="1"/>
          <p:nvPr>
            <p:custDataLst>
              <p:tags r:id="rId21"/>
            </p:custDataLst>
          </p:nvPr>
        </p:nvSpPr>
        <p:spPr>
          <a:xfrm>
            <a:off x="7691755" y="4639945"/>
            <a:ext cx="1657985" cy="363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这里说明扰动方向连续错误，标志置位后会减小</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矩形 34"/>
          <p:cNvSpPr/>
          <p:nvPr/>
        </p:nvSpPr>
        <p:spPr>
          <a:xfrm>
            <a:off x="5540375" y="4639945"/>
            <a:ext cx="2151380" cy="11576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5540375" y="7173595"/>
            <a:ext cx="3588385" cy="630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custDataLst>
              <p:tags r:id="rId22"/>
            </p:custDataLst>
          </p:nvPr>
        </p:nvSpPr>
        <p:spPr>
          <a:xfrm>
            <a:off x="8103870" y="3852545"/>
            <a:ext cx="2330450" cy="4381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需要注意的是这个支路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mpptDir</a:t>
            </a:r>
            <a:r>
              <a:rPr lang="zh-CN" altLang="en-US" sz="900" dirty="0" smtClean="0">
                <a:highlight>
                  <a:srgbClr val="FFFF00"/>
                </a:highlight>
                <a:latin typeface="微软雅黑 Light" panose="020B0502040204020203" pitchFamily="34" charset="-122"/>
                <a:ea typeface="微软雅黑 Light" panose="020B0502040204020203" pitchFamily="34" charset="-122"/>
              </a:rPr>
              <a:t>没有赋值，默认是</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MPPT_DIR_STAY</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，当达到</a:t>
            </a:r>
            <a:r>
              <a:rPr lang="en-US" altLang="zh-CN"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MPP</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后就一直在这里</a:t>
            </a:r>
            <a:endPar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flipH="1">
            <a:off x="7895590" y="4293235"/>
            <a:ext cx="1728470" cy="3024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2063115" y="909320"/>
          <a:ext cx="7560310" cy="446532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架构思考</a:t>
                      </a:r>
                      <a:endPar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rgbClr val="FF0000"/>
                          </a:solidFill>
                          <a:latin typeface="微软雅黑 Light" panose="020B0502040204020203" pitchFamily="34" charset="-122"/>
                          <a:ea typeface="微软雅黑 Light" panose="020B0502040204020203" pitchFamily="34" charset="-122"/>
                          <a:sym typeface="+mn-ea"/>
                        </a:rPr>
                        <a:t>这里才是重点，从</a:t>
                      </a:r>
                      <a:r>
                        <a:rPr lang="en-US" altLang="zh-CN" sz="1400">
                          <a:solidFill>
                            <a:srgbClr val="FF0000"/>
                          </a:solidFill>
                          <a:latin typeface="微软雅黑 Light" panose="020B0502040204020203" pitchFamily="34" charset="-122"/>
                          <a:ea typeface="微软雅黑 Light" panose="020B0502040204020203" pitchFamily="34" charset="-122"/>
                          <a:sym typeface="+mn-ea"/>
                        </a:rPr>
                        <a:t>Easy OS</a:t>
                      </a:r>
                      <a:r>
                        <a:rPr lang="zh-CN" altLang="en-US" sz="1400">
                          <a:solidFill>
                            <a:srgbClr val="FF0000"/>
                          </a:solidFill>
                          <a:latin typeface="微软雅黑 Light" panose="020B0502040204020203" pitchFamily="34" charset="-122"/>
                          <a:ea typeface="微软雅黑 Light" panose="020B0502040204020203" pitchFamily="34" charset="-122"/>
                          <a:sym typeface="+mn-ea"/>
                        </a:rPr>
                        <a:t>的应用开始</a:t>
                      </a:r>
                      <a:endParaRPr lang="zh-CN" altLang="en-US" sz="1400">
                        <a:solidFill>
                          <a:srgbClr val="FF0000"/>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rPr>
                        <a:t>故障管理</a:t>
                      </a:r>
                      <a:endParaRPr lang="zh-CN" altLang="en-US" sz="1400" b="1">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VSG-</a:t>
                      </a:r>
                      <a:r>
                        <a:rPr lang="zh-CN" altLang="en-US" sz="1400" b="1">
                          <a:solidFill>
                            <a:schemeClr val="tx1"/>
                          </a:solidFill>
                          <a:latin typeface="微软雅黑 Light" panose="020B0502040204020203" pitchFamily="34" charset="-122"/>
                          <a:ea typeface="微软雅黑 Light" panose="020B0502040204020203" pitchFamily="34" charset="-122"/>
                          <a:sym typeface="+mn-ea"/>
                        </a:rPr>
                        <a:t>限</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流</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看论文</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多机</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rPr>
                        <a:t>VSG-</a:t>
                      </a:r>
                      <a:r>
                        <a:rPr lang="zh-CN" altLang="en-US" sz="1400" b="1">
                          <a:solidFill>
                            <a:schemeClr val="tx1"/>
                          </a:solidFill>
                          <a:latin typeface="微软雅黑 Light" panose="020B0502040204020203" pitchFamily="34" charset="-122"/>
                          <a:ea typeface="微软雅黑 Light" panose="020B0502040204020203" pitchFamily="34" charset="-122"/>
                        </a:rPr>
                        <a:t>穿越</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看论文</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级联</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高低穿</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已</a:t>
                      </a:r>
                      <a:r>
                        <a:rPr lang="zh-CN" altLang="en-US" sz="1400">
                          <a:solidFill>
                            <a:schemeClr val="tx1"/>
                          </a:solidFill>
                          <a:latin typeface="微软雅黑 Light" panose="020B0502040204020203" pitchFamily="34" charset="-122"/>
                          <a:ea typeface="微软雅黑 Light" panose="020B0502040204020203" pitchFamily="34" charset="-122"/>
                        </a:rPr>
                        <a:t>完成</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MPPT</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sym typeface="+mn-ea"/>
                        </a:rPr>
                        <a:t>2024.11.27</a:t>
                      </a:r>
                      <a:r>
                        <a:rPr lang="zh-CN" altLang="en-US" sz="1400">
                          <a:solidFill>
                            <a:schemeClr val="tx1"/>
                          </a:solidFill>
                          <a:latin typeface="微软雅黑 Light" panose="020B0502040204020203" pitchFamily="34" charset="-122"/>
                          <a:ea typeface="微软雅黑 Light" panose="020B0502040204020203" pitchFamily="34" charset="-122"/>
                          <a:sym typeface="+mn-ea"/>
                        </a:rPr>
                        <a:t>开始编写，扰动过程基本明白了，</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rPr>
                        <a:t>但一些特殊工况没有搞明白</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孤岛</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已完成，</a:t>
                      </a:r>
                      <a:r>
                        <a:rPr lang="zh-CN" altLang="en-US" sz="1400">
                          <a:solidFill>
                            <a:srgbClr val="FF0000"/>
                          </a:solidFill>
                          <a:latin typeface="微软雅黑 Light" panose="020B0502040204020203" pitchFamily="34" charset="-122"/>
                          <a:ea typeface="微软雅黑 Light" panose="020B0502040204020203" pitchFamily="34" charset="-122"/>
                        </a:rPr>
                        <a:t>改进方法没有加</a:t>
                      </a:r>
                      <a:endParaRPr lang="zh-CN" altLang="en-US" sz="14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IV</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扫描</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绝缘</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已完成，</a:t>
                      </a:r>
                      <a:r>
                        <a:rPr lang="zh-CN" altLang="en-US" sz="1400">
                          <a:solidFill>
                            <a:srgbClr val="FF0000"/>
                          </a:solidFill>
                          <a:latin typeface="微软雅黑 Light" panose="020B0502040204020203" pitchFamily="34" charset="-122"/>
                          <a:ea typeface="微软雅黑 Light" panose="020B0502040204020203" pitchFamily="34" charset="-122"/>
                        </a:rPr>
                        <a:t>计算公式没有加</a:t>
                      </a:r>
                      <a:endParaRPr lang="zh-CN" altLang="en-US" sz="14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弱光检测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并离网</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初步完成</a:t>
                      </a:r>
                      <a:endParaRPr lang="zh-CN" altLang="en-US" sz="1400">
                        <a:solidFill>
                          <a:schemeClr val="tx1"/>
                        </a:solidFill>
                        <a:latin typeface="微软雅黑 Light" panose="020B0502040204020203" pitchFamily="34" charset="-122"/>
                        <a:ea typeface="微软雅黑 Light" panose="020B0502040204020203" pitchFamily="34" charset="-122"/>
                      </a:endParaRPr>
                    </a:p>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主要参考</a:t>
                      </a:r>
                      <a:r>
                        <a:rPr lang="en-US" altLang="zh-CN" sz="1400">
                          <a:solidFill>
                            <a:schemeClr val="tx1"/>
                          </a:solidFill>
                          <a:latin typeface="微软雅黑 Light" panose="020B0502040204020203" pitchFamily="34" charset="-122"/>
                          <a:ea typeface="微软雅黑 Light" panose="020B0502040204020203" pitchFamily="34" charset="-122"/>
                        </a:rPr>
                        <a:t>25-50k Hybrid</a:t>
                      </a:r>
                      <a:r>
                        <a:rPr lang="zh-CN" altLang="en-US" sz="1400">
                          <a:solidFill>
                            <a:schemeClr val="tx1"/>
                          </a:solidFill>
                          <a:latin typeface="微软雅黑 Light" panose="020B0502040204020203" pitchFamily="34" charset="-122"/>
                          <a:ea typeface="微软雅黑 Light" panose="020B0502040204020203" pitchFamily="34" charset="-122"/>
                        </a:rPr>
                        <a:t>代码</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降载</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特别是</a:t>
                      </a:r>
                      <a:r>
                        <a:rPr lang="en-US" altLang="zh-CN" sz="1400">
                          <a:solidFill>
                            <a:schemeClr val="tx1"/>
                          </a:solidFill>
                          <a:latin typeface="微软雅黑 Light" panose="020B0502040204020203" pitchFamily="34" charset="-122"/>
                          <a:ea typeface="微软雅黑 Light" panose="020B0502040204020203" pitchFamily="34" charset="-122"/>
                        </a:rPr>
                        <a:t>PV</a:t>
                      </a:r>
                      <a:r>
                        <a:rPr lang="zh-CN" altLang="en-US" sz="1400">
                          <a:solidFill>
                            <a:schemeClr val="tx1"/>
                          </a:solidFill>
                          <a:latin typeface="微软雅黑 Light" panose="020B0502040204020203" pitchFamily="34" charset="-122"/>
                          <a:ea typeface="微软雅黑 Light" panose="020B0502040204020203" pitchFamily="34" charset="-122"/>
                        </a:rPr>
                        <a:t>的降载，要好好思考下：高温降载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直流电压降载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占空比降载</a:t>
                      </a:r>
                      <a:r>
                        <a:rPr lang="en-US" altLang="zh-CN" sz="1400">
                          <a:solidFill>
                            <a:schemeClr val="tx1"/>
                          </a:solidFill>
                          <a:latin typeface="微软雅黑 Light" panose="020B0502040204020203" pitchFamily="34" charset="-122"/>
                          <a:ea typeface="微软雅黑 Light" panose="020B0502040204020203" pitchFamily="34" charset="-122"/>
                        </a:rPr>
                        <a:t>/</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柴发</a:t>
                      </a:r>
                      <a:r>
                        <a:rPr lang="zh-CN" altLang="en-US" sz="1400" b="1">
                          <a:solidFill>
                            <a:schemeClr val="tx1"/>
                          </a:solidFill>
                          <a:latin typeface="微软雅黑 Light" panose="020B0502040204020203" pitchFamily="34" charset="-122"/>
                          <a:ea typeface="微软雅黑 Light" panose="020B0502040204020203" pitchFamily="34" charset="-122"/>
                        </a:rPr>
                        <a:t>控制</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电池</a:t>
                      </a:r>
                      <a:r>
                        <a:rPr lang="zh-CN" altLang="en-US" sz="1400" b="1">
                          <a:solidFill>
                            <a:schemeClr val="tx1"/>
                          </a:solidFill>
                          <a:latin typeface="微软雅黑 Light" panose="020B0502040204020203" pitchFamily="34" charset="-122"/>
                          <a:ea typeface="微软雅黑 Light" panose="020B0502040204020203" pitchFamily="34" charset="-122"/>
                          <a:sym typeface="+mn-ea"/>
                        </a:rPr>
                        <a:t>均衡</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BTS 5k</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CBS 5000</a:t>
                      </a:r>
                      <a:endParaRPr lang="en-US" altLang="zh-CN"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多源耦合调度</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rPr>
                        <a:t>MPPT</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BAT</a:t>
                      </a:r>
                      <a:r>
                        <a:rPr lang="zh-CN" altLang="en-US" sz="1400">
                          <a:solidFill>
                            <a:schemeClr val="tx1"/>
                          </a:solidFill>
                          <a:latin typeface="微软雅黑 Light" panose="020B0502040204020203" pitchFamily="34" charset="-122"/>
                          <a:ea typeface="微软雅黑 Light" panose="020B0502040204020203" pitchFamily="34" charset="-122"/>
                        </a:rPr>
                        <a:t>、</a:t>
                      </a:r>
                      <a:r>
                        <a:rPr lang="en-US" altLang="zh-CN" sz="1400">
                          <a:solidFill>
                            <a:schemeClr val="tx1"/>
                          </a:solidFill>
                          <a:latin typeface="微软雅黑 Light" panose="020B0502040204020203" pitchFamily="34" charset="-122"/>
                          <a:ea typeface="微软雅黑 Light" panose="020B0502040204020203" pitchFamily="34" charset="-122"/>
                        </a:rPr>
                        <a:t>INV</a:t>
                      </a:r>
                      <a:r>
                        <a:rPr lang="zh-CN" altLang="en-US" sz="1400">
                          <a:solidFill>
                            <a:schemeClr val="tx1"/>
                          </a:solidFill>
                          <a:latin typeface="微软雅黑 Light" panose="020B0502040204020203" pitchFamily="34" charset="-122"/>
                          <a:ea typeface="微软雅黑 Light" panose="020B0502040204020203" pitchFamily="34" charset="-122"/>
                        </a:rPr>
                        <a:t>多源</a:t>
                      </a:r>
                      <a:r>
                        <a:rPr lang="zh-CN" altLang="en-US" sz="1400">
                          <a:solidFill>
                            <a:schemeClr val="tx1"/>
                          </a:solidFill>
                          <a:latin typeface="微软雅黑 Light" panose="020B0502040204020203" pitchFamily="34" charset="-122"/>
                          <a:ea typeface="微软雅黑 Light" panose="020B0502040204020203" pitchFamily="34" charset="-122"/>
                        </a:rPr>
                        <a:t>控制</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rPr>
                        <a:t>Grid Code</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319270" cy="316865"/>
          </a:xfrm>
        </p:spPr>
        <p:txBody>
          <a:bodyPr/>
          <a:lstStyle/>
          <a:p>
            <a:pPr>
              <a:lnSpc>
                <a:spcPct val="100000"/>
              </a:lnSpc>
            </a:pPr>
            <a:r>
              <a:rPr lang="en-US" altLang="zh-CN" dirty="0" smtClean="0"/>
              <a:t>PV</a:t>
            </a:r>
            <a:r>
              <a:rPr dirty="0" smtClean="0"/>
              <a:t>电压控制与</a:t>
            </a:r>
            <a:r>
              <a:rPr lang="en-US" altLang="zh-CN" dirty="0" smtClean="0"/>
              <a:t>BUS</a:t>
            </a:r>
            <a:r>
              <a:rPr dirty="0" smtClean="0"/>
              <a:t>电压控制的</a:t>
            </a:r>
            <a:r>
              <a:rPr dirty="0" smtClean="0"/>
              <a:t>切换</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判断穿越</a:t>
            </a:r>
            <a:r>
              <a:rPr dirty="0" smtClean="0"/>
              <a:t>条件</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4871085" y="2056765"/>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计算电网电压最大最小</a:t>
            </a:r>
            <a:r>
              <a:rPr lang="zh-CN" altLang="en-US" sz="900" dirty="0" smtClean="0">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3"/>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：判断是否进入</a:t>
            </a:r>
            <a:r>
              <a:rPr lang="zh-CN" altLang="en-US" sz="1400" b="1" dirty="0" smtClean="0">
                <a:latin typeface="微软雅黑 Light" panose="020B0502040204020203" pitchFamily="34" charset="-122"/>
                <a:ea typeface="微软雅黑 Light" panose="020B0502040204020203" pitchFamily="34" charset="-122"/>
              </a:rPr>
              <a:t>高低穿</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5"/>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6"/>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7"/>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8"/>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9"/>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1"/>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2"/>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3"/>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4"/>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5"/>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3" name="图片 32"/>
          <p:cNvPicPr>
            <a:picLocks noChangeAspect="1"/>
          </p:cNvPicPr>
          <p:nvPr/>
        </p:nvPicPr>
        <p:blipFill>
          <a:blip r:embed="rId16"/>
          <a:stretch>
            <a:fillRect/>
          </a:stretch>
        </p:blipFill>
        <p:spPr>
          <a:xfrm>
            <a:off x="4871085" y="2272665"/>
            <a:ext cx="5166360" cy="1400175"/>
          </a:xfrm>
          <a:prstGeom prst="rect">
            <a:avLst/>
          </a:prstGeom>
        </p:spPr>
      </p:pic>
      <p:pic>
        <p:nvPicPr>
          <p:cNvPr id="34" name="图片 33"/>
          <p:cNvPicPr>
            <a:picLocks noChangeAspect="1"/>
          </p:cNvPicPr>
          <p:nvPr/>
        </p:nvPicPr>
        <p:blipFill>
          <a:blip r:embed="rId17"/>
          <a:stretch>
            <a:fillRect/>
          </a:stretch>
        </p:blipFill>
        <p:spPr>
          <a:xfrm>
            <a:off x="4871085" y="3928745"/>
            <a:ext cx="5977890" cy="2663190"/>
          </a:xfrm>
          <a:prstGeom prst="rect">
            <a:avLst/>
          </a:prstGeom>
        </p:spPr>
      </p:pic>
      <p:sp>
        <p:nvSpPr>
          <p:cNvPr id="35" name="矩形 34"/>
          <p:cNvSpPr/>
          <p:nvPr/>
        </p:nvSpPr>
        <p:spPr>
          <a:xfrm>
            <a:off x="5760085" y="4844415"/>
            <a:ext cx="1928495" cy="2368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5760085" y="5480050"/>
            <a:ext cx="192849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5467350" y="4337050"/>
            <a:ext cx="265811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8"/>
            </p:custDataLst>
          </p:nvPr>
        </p:nvSpPr>
        <p:spPr>
          <a:xfrm>
            <a:off x="9467850" y="468566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a:t>
            </a:r>
            <a:r>
              <a:rPr lang="en-US" altLang="zh-CN" sz="900" dirty="0" smtClean="0">
                <a:highlight>
                  <a:srgbClr val="FFFF00"/>
                </a:highlight>
                <a:latin typeface="微软雅黑 Light" panose="020B0502040204020203" pitchFamily="34" charset="-122"/>
                <a:ea typeface="微软雅黑 Light" panose="020B0502040204020203" pitchFamily="34" charset="-122"/>
              </a:rPr>
              <a:t>grid code</a:t>
            </a:r>
            <a:r>
              <a:rPr lang="zh-CN" altLang="en-US" sz="900" dirty="0" smtClean="0">
                <a:highlight>
                  <a:srgbClr val="FFFF00"/>
                </a:highlight>
                <a:latin typeface="微软雅黑 Light" panose="020B0502040204020203" pitchFamily="34" charset="-122"/>
                <a:ea typeface="微软雅黑 Light" panose="020B0502040204020203" pitchFamily="34" charset="-122"/>
              </a:rPr>
              <a:t>的要求进行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7823200" y="54413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20"/>
            </p:custDataLst>
          </p:nvPr>
        </p:nvSpPr>
        <p:spPr>
          <a:xfrm>
            <a:off x="8399145" y="42602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这里要判断孤岛？</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5292725" y="266827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5292725" y="342519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21"/>
            </p:custDataLst>
          </p:nvPr>
        </p:nvSpPr>
        <p:spPr>
          <a:xfrm>
            <a:off x="4871085" y="3681730"/>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根据电压判断</a:t>
            </a:r>
            <a:r>
              <a:rPr lang="zh-CN" altLang="en-US" sz="900" dirty="0" smtClean="0">
                <a:highlight>
                  <a:srgbClr val="00FF00"/>
                </a:highlight>
                <a:latin typeface="微软雅黑 Light" panose="020B0502040204020203" pitchFamily="34" charset="-122"/>
                <a:ea typeface="微软雅黑 Light" panose="020B0502040204020203" pitchFamily="34" charset="-122"/>
              </a:rPr>
              <a:t>高低穿</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22"/>
            </p:custDataLst>
          </p:nvPr>
        </p:nvSpPr>
        <p:spPr>
          <a:xfrm>
            <a:off x="9263380" y="2560955"/>
            <a:ext cx="2141855"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除了实时值，还要与滤波值进行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7868285" y="4577715"/>
            <a:ext cx="153924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flipV="1">
            <a:off x="8183245" y="4865370"/>
            <a:ext cx="1151890" cy="2203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23"/>
          <a:stretch>
            <a:fillRect/>
          </a:stretch>
        </p:blipFill>
        <p:spPr>
          <a:xfrm>
            <a:off x="4871085" y="997585"/>
            <a:ext cx="4509135" cy="897255"/>
          </a:xfrm>
          <a:prstGeom prst="rect">
            <a:avLst/>
          </a:prstGeom>
        </p:spPr>
      </p:pic>
      <p:sp>
        <p:nvSpPr>
          <p:cNvPr id="4" name="文本框 3"/>
          <p:cNvSpPr txBox="1"/>
          <p:nvPr>
            <p:custDataLst>
              <p:tags r:id="rId24"/>
            </p:custDataLst>
          </p:nvPr>
        </p:nvSpPr>
        <p:spPr>
          <a:xfrm>
            <a:off x="4871085" y="829310"/>
            <a:ext cx="269240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定时任务中进行穿越管理，</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9551670" y="1407795"/>
            <a:ext cx="981075" cy="7969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5"/>
            </p:custDataLst>
          </p:nvPr>
        </p:nvSpPr>
        <p:spPr>
          <a:xfrm>
            <a:off x="9407525" y="1124585"/>
            <a:ext cx="214185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第一个函数就是用来进行高低穿判断并进行功率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6"/>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接下来两个函数时判断有没有低穿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7"/>
            </p:custDataLst>
          </p:nvPr>
        </p:nvSpPr>
        <p:spPr>
          <a:xfrm>
            <a:off x="5302885" y="1768475"/>
            <a:ext cx="1721485" cy="2482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a:t>
            </a:r>
            <a:r>
              <a:rPr lang="zh-CN" altLang="en-US" sz="900" dirty="0" smtClean="0">
                <a:highlight>
                  <a:srgbClr val="FFFF00"/>
                </a:highlight>
                <a:latin typeface="微软雅黑 Light" panose="020B0502040204020203" pitchFamily="34" charset="-122"/>
                <a:ea typeface="微软雅黑 Light" panose="020B0502040204020203" pitchFamily="34" charset="-122"/>
              </a:rPr>
              <a:t>是用来穿越结束后计</a:t>
            </a:r>
            <a:r>
              <a:rPr lang="zh-CN" altLang="en-US" sz="900" dirty="0" smtClean="0">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穿越功率</a:t>
            </a:r>
            <a:r>
              <a:rPr dirty="0" smtClean="0"/>
              <a:t>计算</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：发生高低穿后</a:t>
            </a:r>
            <a:r>
              <a:rPr lang="zh-CN" altLang="en-US" sz="1400" b="1" dirty="0" smtClean="0">
                <a:latin typeface="微软雅黑 Light" panose="020B0502040204020203" pitchFamily="34" charset="-122"/>
                <a:ea typeface="微软雅黑 Light" panose="020B0502040204020203" pitchFamily="34" charset="-122"/>
                <a:sym typeface="+mn-ea"/>
              </a:rPr>
              <a:t>进行功率计算</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079240" y="1196340"/>
            <a:ext cx="7920990" cy="2502027"/>
          </a:xfrm>
          <a:prstGeom prst="rect">
            <a:avLst/>
          </a:prstGeom>
        </p:spPr>
      </p:pic>
      <p:pic>
        <p:nvPicPr>
          <p:cNvPr id="10" name="图片 9"/>
          <p:cNvPicPr>
            <a:picLocks noChangeAspect="1"/>
          </p:cNvPicPr>
          <p:nvPr/>
        </p:nvPicPr>
        <p:blipFill>
          <a:blip r:embed="rId15"/>
          <a:stretch>
            <a:fillRect/>
          </a:stretch>
        </p:blipFill>
        <p:spPr>
          <a:xfrm>
            <a:off x="4079240" y="3933190"/>
            <a:ext cx="7143750" cy="2766060"/>
          </a:xfrm>
          <a:prstGeom prst="rect">
            <a:avLst/>
          </a:prstGeom>
        </p:spPr>
      </p:pic>
      <p:sp>
        <p:nvSpPr>
          <p:cNvPr id="33" name="文本框 32"/>
          <p:cNvSpPr txBox="1"/>
          <p:nvPr>
            <p:custDataLst>
              <p:tags r:id="rId16"/>
            </p:custDataLst>
          </p:nvPr>
        </p:nvSpPr>
        <p:spPr>
          <a:xfrm>
            <a:off x="4079240" y="95821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计算正序和负序的无功电流</a:t>
            </a:r>
            <a:r>
              <a:rPr lang="zh-CN" altLang="en-US" sz="900" dirty="0" smtClean="0">
                <a:highlight>
                  <a:srgbClr val="00FF00"/>
                </a:highlight>
                <a:latin typeface="微软雅黑 Light" panose="020B0502040204020203" pitchFamily="34" charset="-122"/>
                <a:ea typeface="微软雅黑 Light" panose="020B0502040204020203" pitchFamily="34" charset="-122"/>
              </a:rPr>
              <a:t>分量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7"/>
            </p:custDataLst>
          </p:nvPr>
        </p:nvSpPr>
        <p:spPr>
          <a:xfrm>
            <a:off x="4079240" y="3716655"/>
            <a:ext cx="29610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高穿下的有功电流的计算，这里还没有看的特别明白</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4" name="文本框 53"/>
          <p:cNvSpPr txBox="1"/>
          <p:nvPr>
            <p:custDataLst>
              <p:tags r:id="rId18"/>
            </p:custDataLst>
          </p:nvPr>
        </p:nvSpPr>
        <p:spPr>
          <a:xfrm>
            <a:off x="9047480" y="254317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这里有关于正负序综合</a:t>
            </a:r>
            <a:r>
              <a:rPr lang="zh-CN" altLang="en-US" sz="900" dirty="0" smtClean="0">
                <a:highlight>
                  <a:srgbClr val="FFFF00"/>
                </a:highlight>
                <a:latin typeface="微软雅黑 Light" panose="020B0502040204020203" pitchFamily="34" charset="-122"/>
                <a:ea typeface="微软雅黑 Light" panose="020B0502040204020203" pitchFamily="34" charset="-122"/>
              </a:rPr>
              <a:t>时限幅的操作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穿越结束</a:t>
            </a:r>
            <a:r>
              <a:rPr dirty="0" smtClean="0"/>
              <a:t>后计</a:t>
            </a:r>
            <a:r>
              <a:rPr dirty="0" smtClean="0"/>
              <a:t>时</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：穿越结束</a:t>
            </a:r>
            <a:r>
              <a:rPr lang="zh-CN" altLang="en-US" sz="1400" b="1" dirty="0" smtClean="0">
                <a:latin typeface="微软雅黑 Light" panose="020B0502040204020203" pitchFamily="34" charset="-122"/>
                <a:ea typeface="微软雅黑 Light" panose="020B0502040204020203" pitchFamily="34" charset="-122"/>
              </a:rPr>
              <a:t>后计时</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871085" y="1339215"/>
            <a:ext cx="2743200" cy="1771650"/>
          </a:xfrm>
          <a:prstGeom prst="rect">
            <a:avLst/>
          </a:prstGeom>
        </p:spPr>
      </p:pic>
      <p:sp>
        <p:nvSpPr>
          <p:cNvPr id="10" name="文本框 9"/>
          <p:cNvSpPr txBox="1"/>
          <p:nvPr>
            <p:custDataLst>
              <p:tags r:id="rId15"/>
            </p:custDataLst>
          </p:nvPr>
        </p:nvSpPr>
        <p:spPr>
          <a:xfrm>
            <a:off x="4871085" y="908685"/>
            <a:ext cx="3905885" cy="37465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执行一次，前面高穿进入时对</a:t>
            </a:r>
            <a:r>
              <a:rPr lang="en-US" altLang="zh-CN" sz="900" dirty="0" smtClean="0">
                <a:highlight>
                  <a:srgbClr val="00FF00"/>
                </a:highlight>
                <a:latin typeface="微软雅黑 Light" panose="020B0502040204020203" pitchFamily="34" charset="-122"/>
                <a:ea typeface="微软雅黑 Light" panose="020B0502040204020203" pitchFamily="34" charset="-122"/>
              </a:rPr>
              <a:t>finish_delay</a:t>
            </a:r>
            <a:r>
              <a:rPr lang="zh-CN" altLang="en-US" sz="900" dirty="0" smtClean="0">
                <a:highlight>
                  <a:srgbClr val="00FF00"/>
                </a:highlight>
                <a:latin typeface="微软雅黑 Light" panose="020B0502040204020203" pitchFamily="34" charset="-122"/>
                <a:ea typeface="微软雅黑 Light" panose="020B0502040204020203" pitchFamily="34" charset="-122"/>
              </a:rPr>
              <a:t>清零，低穿进入时全部清零，因此这里</a:t>
            </a:r>
            <a:r>
              <a:rPr lang="zh-CN" altLang="en-US" sz="900" b="1" dirty="0" smtClean="0">
                <a:highlight>
                  <a:srgbClr val="00FF00"/>
                </a:highlight>
                <a:latin typeface="微软雅黑 Light" panose="020B0502040204020203" pitchFamily="34" charset="-122"/>
                <a:ea typeface="微软雅黑 Light" panose="020B0502040204020203" pitchFamily="34" charset="-122"/>
              </a:rPr>
              <a:t>只有在穿越结束后才开始计算</a:t>
            </a:r>
            <a:r>
              <a:rPr lang="zh-CN" altLang="en-US" sz="900" b="1" dirty="0" smtClean="0">
                <a:highlight>
                  <a:srgbClr val="00FF00"/>
                </a:highlight>
                <a:latin typeface="微软雅黑 Light" panose="020B0502040204020203" pitchFamily="34" charset="-122"/>
                <a:ea typeface="微软雅黑 Light" panose="020B0502040204020203" pitchFamily="34" charset="-122"/>
              </a:rPr>
              <a:t>时间</a:t>
            </a:r>
            <a:endParaRPr lang="zh-CN" altLang="en-US" sz="900" b="1"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a:t>
            </a:r>
            <a:r>
              <a:rPr dirty="0" smtClean="0"/>
              <a:t>故障</a:t>
            </a:r>
            <a:r>
              <a:rPr dirty="0" smtClean="0"/>
              <a:t>判断</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：穿越故障判断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 name="图片 2"/>
          <p:cNvPicPr>
            <a:picLocks noChangeAspect="1"/>
          </p:cNvPicPr>
          <p:nvPr/>
        </p:nvPicPr>
        <p:blipFill>
          <a:blip r:embed="rId14"/>
          <a:stretch>
            <a:fillRect/>
          </a:stretch>
        </p:blipFill>
        <p:spPr>
          <a:xfrm>
            <a:off x="4870450" y="2277110"/>
            <a:ext cx="5520690" cy="1628775"/>
          </a:xfrm>
          <a:prstGeom prst="rect">
            <a:avLst/>
          </a:prstGeom>
        </p:spPr>
      </p:pic>
      <p:pic>
        <p:nvPicPr>
          <p:cNvPr id="4" name="图片 3"/>
          <p:cNvPicPr>
            <a:picLocks noChangeAspect="1"/>
          </p:cNvPicPr>
          <p:nvPr/>
        </p:nvPicPr>
        <p:blipFill>
          <a:blip r:embed="rId15"/>
          <a:stretch>
            <a:fillRect/>
          </a:stretch>
        </p:blipFill>
        <p:spPr>
          <a:xfrm>
            <a:off x="4881880" y="4293235"/>
            <a:ext cx="5509260" cy="1640205"/>
          </a:xfrm>
          <a:prstGeom prst="rect">
            <a:avLst/>
          </a:prstGeom>
        </p:spPr>
      </p:pic>
      <p:pic>
        <p:nvPicPr>
          <p:cNvPr id="6" name="图片 5"/>
          <p:cNvPicPr>
            <a:picLocks noChangeAspect="1"/>
          </p:cNvPicPr>
          <p:nvPr/>
        </p:nvPicPr>
        <p:blipFill>
          <a:blip r:embed="rId16"/>
          <a:stretch>
            <a:fillRect/>
          </a:stretch>
        </p:blipFill>
        <p:spPr>
          <a:xfrm>
            <a:off x="4871085" y="997585"/>
            <a:ext cx="4509135" cy="897255"/>
          </a:xfrm>
          <a:prstGeom prst="rect">
            <a:avLst/>
          </a:prstGeom>
        </p:spPr>
      </p:pic>
      <p:sp>
        <p:nvSpPr>
          <p:cNvPr id="7" name="文本框 6"/>
          <p:cNvSpPr txBox="1"/>
          <p:nvPr>
            <p:custDataLst>
              <p:tags r:id="rId17"/>
            </p:custDataLst>
          </p:nvPr>
        </p:nvSpPr>
        <p:spPr>
          <a:xfrm>
            <a:off x="4871085" y="829310"/>
            <a:ext cx="197167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a:t>
            </a:r>
            <a:r>
              <a:rPr lang="zh-CN" altLang="en-US" sz="900" dirty="0" smtClean="0">
                <a:highlight>
                  <a:srgbClr val="00FF00"/>
                </a:highlight>
                <a:latin typeface="微软雅黑 Light" panose="020B0502040204020203" pitchFamily="34" charset="-122"/>
                <a:ea typeface="微软雅黑 Light" panose="020B0502040204020203" pitchFamily="34" charset="-122"/>
              </a:rPr>
              <a:t>穿越管理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8"/>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9"/>
            </p:custDataLst>
          </p:nvPr>
        </p:nvSpPr>
        <p:spPr>
          <a:xfrm>
            <a:off x="4881880" y="2060575"/>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低穿故障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0"/>
            </p:custDataLst>
          </p:nvPr>
        </p:nvSpPr>
        <p:spPr>
          <a:xfrm>
            <a:off x="4942840" y="4055110"/>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高穿故障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3" name="直接连接符 32"/>
          <p:cNvCxnSpPr>
            <a:stCxn id="8" idx="2"/>
          </p:cNvCxnSpPr>
          <p:nvPr/>
        </p:nvCxnSpPr>
        <p:spPr>
          <a:xfrm flipH="1">
            <a:off x="6958965" y="1685290"/>
            <a:ext cx="1437005" cy="520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a:stCxn id="8" idx="2"/>
          </p:cNvCxnSpPr>
          <p:nvPr/>
        </p:nvCxnSpPr>
        <p:spPr>
          <a:xfrm flipH="1">
            <a:off x="7534910" y="1685290"/>
            <a:ext cx="861060" cy="2680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高低穿，穿越后电流指令</a:t>
            </a:r>
            <a:r>
              <a:rPr dirty="0" smtClean="0"/>
              <a:t>逐步恢复</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在控制中断任务中，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分片执行一次？</a:t>
            </a:r>
            <a:r>
              <a:rPr lang="en-US" altLang="zh-CN" sz="900" dirty="0" smtClean="0">
                <a:highlight>
                  <a:srgbClr val="FF0000"/>
                </a:highlight>
                <a:latin typeface="微软雅黑 Light" panose="020B0502040204020203" pitchFamily="34" charset="-122"/>
                <a:ea typeface="微软雅黑 Light" panose="020B0502040204020203" pitchFamily="34" charset="-122"/>
              </a:rPr>
              <a:t>WHY</a:t>
            </a:r>
            <a:r>
              <a:rPr lang="zh-CN" altLang="en-US" sz="900" dirty="0" smtClean="0">
                <a:highlight>
                  <a:srgbClr val="FF0000"/>
                </a:highlight>
                <a:latin typeface="微软雅黑 Light" panose="020B0502040204020203" pitchFamily="34" charset="-122"/>
                <a:ea typeface="微软雅黑 Light" panose="020B0502040204020203" pitchFamily="34" charset="-122"/>
              </a:rPr>
              <a:t>？为什么不就放在快速任务中</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4942840" y="2057400"/>
            <a:ext cx="5389245" cy="4274820"/>
          </a:xfrm>
          <a:prstGeom prst="rect">
            <a:avLst/>
          </a:prstGeom>
        </p:spPr>
      </p:pic>
      <p:sp>
        <p:nvSpPr>
          <p:cNvPr id="4" name="矩形 3"/>
          <p:cNvSpPr/>
          <p:nvPr/>
        </p:nvSpPr>
        <p:spPr>
          <a:xfrm>
            <a:off x="5591175" y="4174490"/>
            <a:ext cx="1174115" cy="28638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flipH="1">
            <a:off x="4942840" y="4174490"/>
            <a:ext cx="648335" cy="763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5838190" y="5191125"/>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838190" y="5552440"/>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6"/>
            </p:custDataLst>
          </p:nvPr>
        </p:nvSpPr>
        <p:spPr>
          <a:xfrm>
            <a:off x="4150995" y="490283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最后综合指令的输出累加到电流</a:t>
            </a:r>
            <a:r>
              <a:rPr lang="zh-CN" altLang="en-US" sz="9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flipH="1" flipV="1">
            <a:off x="4942840" y="5082540"/>
            <a:ext cx="79248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7"/>
            </p:custDataLst>
          </p:nvPr>
        </p:nvSpPr>
        <p:spPr>
          <a:xfrm>
            <a:off x="7653655" y="4852035"/>
            <a:ext cx="267843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idref_out</a:t>
            </a:r>
            <a:r>
              <a:rPr lang="zh-CN" altLang="en-US" sz="900" dirty="0" smtClean="0">
                <a:highlight>
                  <a:srgbClr val="FFFF00"/>
                </a:highlight>
                <a:latin typeface="微软雅黑 Light" panose="020B0502040204020203" pitchFamily="34" charset="-122"/>
                <a:ea typeface="微软雅黑 Light" panose="020B0502040204020203" pitchFamily="34" charset="-122"/>
              </a:rPr>
              <a:t>从</a:t>
            </a:r>
            <a:r>
              <a:rPr lang="en-US" altLang="zh-CN" sz="900" dirty="0" smtClean="0">
                <a:highlight>
                  <a:srgbClr val="FFFF00"/>
                </a:highlight>
                <a:latin typeface="微软雅黑 Light" panose="020B0502040204020203" pitchFamily="34" charset="-122"/>
                <a:ea typeface="微软雅黑 Light" panose="020B0502040204020203" pitchFamily="34" charset="-122"/>
              </a:rPr>
              <a:t>recover_idref</a:t>
            </a:r>
            <a:r>
              <a:rPr lang="zh-CN" altLang="en-US" sz="900" dirty="0" smtClean="0">
                <a:highlight>
                  <a:srgbClr val="FFFF00"/>
                </a:highlight>
                <a:latin typeface="微软雅黑 Light" panose="020B0502040204020203" pitchFamily="34" charset="-122"/>
                <a:ea typeface="微软雅黑 Light" panose="020B0502040204020203" pitchFamily="34" charset="-122"/>
              </a:rPr>
              <a:t>逐渐增加到</a:t>
            </a:r>
            <a:r>
              <a:rPr lang="en-US" altLang="zh-CN" sz="900" dirty="0" smtClean="0">
                <a:highlight>
                  <a:srgbClr val="FFFF00"/>
                </a:highlight>
                <a:latin typeface="微软雅黑 Light" panose="020B0502040204020203" pitchFamily="34" charset="-122"/>
                <a:ea typeface="微软雅黑 Light" panose="020B0502040204020203" pitchFamily="34" charset="-122"/>
              </a:rPr>
              <a:t>max_curr_ref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8"/>
            </p:custDataLst>
          </p:nvPr>
        </p:nvSpPr>
        <p:spPr>
          <a:xfrm>
            <a:off x="7967345" y="4361815"/>
            <a:ext cx="267843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结束穿越后的时间小于</a:t>
            </a:r>
            <a:r>
              <a:rPr lang="en-US" altLang="zh-CN" sz="900" dirty="0" smtClean="0">
                <a:highlight>
                  <a:srgbClr val="FF0000"/>
                </a:highlight>
                <a:latin typeface="微软雅黑 Light" panose="020B0502040204020203" pitchFamily="34" charset="-122"/>
                <a:ea typeface="微软雅黑 Light" panose="020B0502040204020203" pitchFamily="34" charset="-122"/>
              </a:rPr>
              <a:t>600ms</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flipV="1">
            <a:off x="7534910" y="4509135"/>
            <a:ext cx="50419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7319010" y="5975350"/>
            <a:ext cx="432435" cy="1149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9"/>
            </p:custDataLst>
          </p:nvPr>
        </p:nvSpPr>
        <p:spPr>
          <a:xfrm>
            <a:off x="7823200" y="5975350"/>
            <a:ext cx="221234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进入正常模式，不再叠加穿越的电流</a:t>
            </a:r>
            <a:r>
              <a:rPr lang="zh-CN" altLang="en-US" sz="900" dirty="0" smtClean="0">
                <a:highlight>
                  <a:srgbClr val="FF0000"/>
                </a:highlight>
                <a:latin typeface="微软雅黑 Light" panose="020B0502040204020203" pitchFamily="34" charset="-122"/>
                <a:ea typeface="微软雅黑 Light" panose="020B0502040204020203" pitchFamily="34" charset="-122"/>
              </a:rPr>
              <a:t>指令</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4942840" y="1058545"/>
            <a:ext cx="4149090" cy="634365"/>
          </a:xfrm>
          <a:prstGeom prst="rect">
            <a:avLst/>
          </a:prstGeom>
        </p:spPr>
      </p:pic>
      <p:sp>
        <p:nvSpPr>
          <p:cNvPr id="16" name="矩形 15"/>
          <p:cNvSpPr/>
          <p:nvPr/>
        </p:nvSpPr>
        <p:spPr>
          <a:xfrm>
            <a:off x="7127875" y="369062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6894830" y="414909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21"/>
            </p:custDataLst>
          </p:nvPr>
        </p:nvSpPr>
        <p:spPr>
          <a:xfrm>
            <a:off x="8543290" y="3645535"/>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这是前面</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Step 2</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计算出来的</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a:endCxn id="18" idx="1"/>
          </p:cNvCxnSpPr>
          <p:nvPr/>
        </p:nvCxnSpPr>
        <p:spPr>
          <a:xfrm flipV="1">
            <a:off x="8200390" y="3761105"/>
            <a:ext cx="342900" cy="355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V="1">
            <a:off x="7967345" y="3761105"/>
            <a:ext cx="575945" cy="5295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9631045" y="5212715"/>
            <a:ext cx="928370" cy="304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5" name="直接连接符 34"/>
          <p:cNvCxnSpPr/>
          <p:nvPr/>
        </p:nvCxnSpPr>
        <p:spPr>
          <a:xfrm>
            <a:off x="9479280" y="5589270"/>
            <a:ext cx="936625"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2"/>
            </p:custDataLst>
          </p:nvPr>
        </p:nvSpPr>
        <p:spPr>
          <a:xfrm>
            <a:off x="10559415" y="5557520"/>
            <a:ext cx="1390015" cy="5937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这里目标值是穿越前的环路指令</a:t>
            </a:r>
            <a:r>
              <a:rPr lang="zh-CN" altLang="en-US" sz="900" dirty="0" smtClean="0">
                <a:highlight>
                  <a:srgbClr val="FFFF00"/>
                </a:highlight>
                <a:latin typeface="微软雅黑 Light" panose="020B0502040204020203" pitchFamily="34" charset="-122"/>
                <a:ea typeface="微软雅黑 Light" panose="020B0502040204020203" pitchFamily="34" charset="-122"/>
              </a:rPr>
              <a:t>，都是专门在慢速任务中保存的，见</a:t>
            </a:r>
            <a:r>
              <a:rPr lang="zh-CN" altLang="en-US" sz="900" dirty="0" smtClean="0">
                <a:highlight>
                  <a:srgbClr val="FFFF00"/>
                </a:highlight>
                <a:latin typeface="微软雅黑 Light" panose="020B0502040204020203" pitchFamily="34" charset="-122"/>
                <a:ea typeface="微软雅黑 Light" panose="020B0502040204020203" pitchFamily="34" charset="-122"/>
              </a:rPr>
              <a:t>下一页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矩形 36"/>
          <p:cNvSpPr/>
          <p:nvPr/>
        </p:nvSpPr>
        <p:spPr>
          <a:xfrm>
            <a:off x="6649085" y="1402715"/>
            <a:ext cx="1174115"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6765290" y="2005330"/>
            <a:ext cx="938530"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8183245" y="1701800"/>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这个参数压根就没有</a:t>
            </a:r>
            <a:r>
              <a:rPr lang="zh-CN" altLang="en-US" sz="900" dirty="0" smtClean="0">
                <a:highlight>
                  <a:srgbClr val="FFFF00"/>
                </a:highlight>
                <a:latin typeface="微软雅黑 Light" panose="020B0502040204020203" pitchFamily="34" charset="-122"/>
                <a:ea typeface="微软雅黑 Light" panose="020B0502040204020203" pitchFamily="34" charset="-122"/>
              </a:rPr>
              <a:t>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H="1">
            <a:off x="5662930" y="1571625"/>
            <a:ext cx="216535" cy="4889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a:endCxn id="39" idx="1"/>
          </p:cNvCxnSpPr>
          <p:nvPr/>
        </p:nvCxnSpPr>
        <p:spPr>
          <a:xfrm flipV="1">
            <a:off x="7703820" y="1817370"/>
            <a:ext cx="479425" cy="2940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3" name="直接连接符 42"/>
          <p:cNvCxnSpPr>
            <a:stCxn id="37" idx="3"/>
          </p:cNvCxnSpPr>
          <p:nvPr/>
        </p:nvCxnSpPr>
        <p:spPr>
          <a:xfrm>
            <a:off x="7823200" y="1493520"/>
            <a:ext cx="360045" cy="3511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sym typeface="+mn-ea"/>
              </a:rPr>
              <a:t>穿越后电流指令逐步恢复，目标指令的</a:t>
            </a:r>
            <a:r>
              <a:rPr dirty="0" smtClean="0">
                <a:sym typeface="+mn-ea"/>
              </a:rPr>
              <a:t>保存</a:t>
            </a:r>
            <a:endParaRPr dirty="0" smtClean="0">
              <a:sym typeface="+mn-ea"/>
            </a:endParaRPr>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15"/>
          <a:stretch>
            <a:fillRect/>
          </a:stretch>
        </p:blipFill>
        <p:spPr>
          <a:xfrm>
            <a:off x="5015230" y="1771650"/>
            <a:ext cx="4880610" cy="3297555"/>
          </a:xfrm>
          <a:prstGeom prst="rect">
            <a:avLst/>
          </a:prstGeom>
        </p:spPr>
      </p:pic>
      <p:pic>
        <p:nvPicPr>
          <p:cNvPr id="38" name="图片 37"/>
          <p:cNvPicPr>
            <a:picLocks noChangeAspect="1"/>
          </p:cNvPicPr>
          <p:nvPr/>
        </p:nvPicPr>
        <p:blipFill>
          <a:blip r:embed="rId16"/>
          <a:srcRect t="6773"/>
          <a:stretch>
            <a:fillRect/>
          </a:stretch>
        </p:blipFill>
        <p:spPr>
          <a:xfrm>
            <a:off x="5015230" y="1074420"/>
            <a:ext cx="5629275" cy="148590"/>
          </a:xfrm>
          <a:prstGeom prst="rect">
            <a:avLst/>
          </a:prstGeom>
        </p:spPr>
      </p:pic>
      <p:sp>
        <p:nvSpPr>
          <p:cNvPr id="39" name="文本框 38"/>
          <p:cNvSpPr txBox="1"/>
          <p:nvPr>
            <p:custDataLst>
              <p:tags r:id="rId17"/>
            </p:custDataLst>
          </p:nvPr>
        </p:nvSpPr>
        <p:spPr>
          <a:xfrm>
            <a:off x="6887210" y="119697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g_inv_mux.idref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18"/>
            </p:custDataLst>
          </p:nvPr>
        </p:nvSpPr>
        <p:spPr>
          <a:xfrm>
            <a:off x="8181975" y="120205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g_inv_mux.iqref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8903335" y="2907665"/>
            <a:ext cx="2722245" cy="7131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穿越结束后堆电流环指令进行保存，而且还是</a:t>
            </a:r>
            <a:r>
              <a:rPr lang="en-US" altLang="zh-CN" sz="900" dirty="0" smtClean="0">
                <a:highlight>
                  <a:srgbClr val="FF0000"/>
                </a:highlight>
                <a:latin typeface="微软雅黑 Light" panose="020B0502040204020203" pitchFamily="34" charset="-122"/>
                <a:ea typeface="微软雅黑 Light" panose="020B0502040204020203" pitchFamily="34" charset="-122"/>
              </a:rPr>
              <a:t>5s</a:t>
            </a:r>
            <a:r>
              <a:rPr lang="zh-CN" altLang="en-US" sz="900" dirty="0" smtClean="0">
                <a:highlight>
                  <a:srgbClr val="FF0000"/>
                </a:highlight>
                <a:latin typeface="微软雅黑 Light" panose="020B0502040204020203" pitchFamily="34" charset="-122"/>
                <a:ea typeface="微软雅黑 Light" panose="020B0502040204020203" pitchFamily="34" charset="-122"/>
              </a:rPr>
              <a:t>更新一次，意义何在？</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：我自己对这个问题的理解</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H="1">
            <a:off x="6095365" y="1227455"/>
            <a:ext cx="316865" cy="5454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0"/>
            </p:custDataLst>
          </p:nvPr>
        </p:nvSpPr>
        <p:spPr>
          <a:xfrm>
            <a:off x="9911715" y="1989455"/>
            <a:ext cx="139446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这里是要在穿越结束</a:t>
            </a:r>
            <a:r>
              <a:rPr lang="zh-CN" altLang="en-US" sz="900" dirty="0" smtClean="0">
                <a:highlight>
                  <a:srgbClr val="FFFF00"/>
                </a:highlight>
                <a:latin typeface="微软雅黑 Light" panose="020B0502040204020203" pitchFamily="34" charset="-122"/>
                <a:ea typeface="微软雅黑 Light" panose="020B0502040204020203" pitchFamily="34" charset="-122"/>
              </a:rPr>
              <a:t>后</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5657850" y="4004945"/>
            <a:ext cx="2773045" cy="81788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 name="直接连接符 1"/>
          <p:cNvCxnSpPr/>
          <p:nvPr/>
        </p:nvCxnSpPr>
        <p:spPr>
          <a:xfrm>
            <a:off x="8236585" y="4652645"/>
            <a:ext cx="52260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21"/>
            </p:custDataLst>
          </p:nvPr>
        </p:nvSpPr>
        <p:spPr>
          <a:xfrm>
            <a:off x="8776970" y="4509135"/>
            <a:ext cx="1892300" cy="347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这个值在孤岛检测里面用到了，参考孤岛检测无功扰动的</a:t>
            </a:r>
            <a:r>
              <a:rPr lang="en-US" altLang="zh-CN" sz="900" dirty="0" smtClean="0">
                <a:highlight>
                  <a:srgbClr val="FFFF00"/>
                </a:highlight>
                <a:latin typeface="微软雅黑 Light" panose="020B0502040204020203" pitchFamily="34" charset="-122"/>
                <a:ea typeface="微软雅黑 Light" panose="020B0502040204020203" pitchFamily="34" charset="-122"/>
              </a:rPr>
              <a:t>page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2"/>
            </p:custDataLst>
          </p:nvPr>
        </p:nvSpPr>
        <p:spPr>
          <a:xfrm>
            <a:off x="9407525" y="1223010"/>
            <a:ext cx="1353185"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a:t>
            </a:r>
            <a:r>
              <a:rPr lang="en-US" altLang="zh-CN" sz="900" dirty="0" smtClean="0">
                <a:highlight>
                  <a:srgbClr val="FFFF00"/>
                </a:highlight>
                <a:latin typeface="微软雅黑 Light" panose="020B0502040204020203" pitchFamily="34" charset="-122"/>
                <a:ea typeface="微软雅黑 Light" panose="020B0502040204020203" pitchFamily="34" charset="-122"/>
              </a:rPr>
              <a:t>power_mux.pout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高低穿，遗留问题，频率值的保存，在</a:t>
            </a:r>
            <a:r>
              <a:rPr lang="en-US" altLang="zh-CN" dirty="0" smtClean="0"/>
              <a:t>PLL</a:t>
            </a:r>
            <a:r>
              <a:rPr dirty="0" smtClean="0"/>
              <a:t>中</a:t>
            </a:r>
            <a:r>
              <a:rPr dirty="0" smtClean="0"/>
              <a:t>会用到</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5015230" y="2506980"/>
            <a:ext cx="4674870" cy="1285875"/>
          </a:xfrm>
          <a:prstGeom prst="rect">
            <a:avLst/>
          </a:prstGeom>
        </p:spPr>
      </p:pic>
      <p:pic>
        <p:nvPicPr>
          <p:cNvPr id="4" name="图片 3"/>
          <p:cNvPicPr>
            <a:picLocks noChangeAspect="1"/>
          </p:cNvPicPr>
          <p:nvPr/>
        </p:nvPicPr>
        <p:blipFill>
          <a:blip r:embed="rId16"/>
          <a:stretch>
            <a:fillRect/>
          </a:stretch>
        </p:blipFill>
        <p:spPr>
          <a:xfrm>
            <a:off x="5015230" y="1064260"/>
            <a:ext cx="5137785" cy="1143000"/>
          </a:xfrm>
          <a:prstGeom prst="rect">
            <a:avLst/>
          </a:prstGeom>
        </p:spPr>
      </p:pic>
      <p:sp>
        <p:nvSpPr>
          <p:cNvPr id="6" name="矩形 5"/>
          <p:cNvSpPr/>
          <p:nvPr/>
        </p:nvSpPr>
        <p:spPr>
          <a:xfrm>
            <a:off x="5375275" y="1463040"/>
            <a:ext cx="296164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17"/>
            </p:custDataLst>
          </p:nvPr>
        </p:nvSpPr>
        <p:spPr>
          <a:xfrm>
            <a:off x="8903335" y="2996565"/>
            <a:ext cx="1876425" cy="4324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非低穿情况下对频率进行保存，担心低穿情况下电压过低，无法进行正常</a:t>
            </a:r>
            <a:r>
              <a:rPr lang="en-US" altLang="zh-CN" sz="900" dirty="0" smtClean="0">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18"/>
          <a:stretch>
            <a:fillRect/>
          </a:stretch>
        </p:blipFill>
        <p:spPr>
          <a:xfrm>
            <a:off x="4439285" y="3949065"/>
            <a:ext cx="7258050" cy="1017270"/>
          </a:xfrm>
          <a:prstGeom prst="rect">
            <a:avLst/>
          </a:prstGeom>
        </p:spPr>
      </p:pic>
      <p:sp>
        <p:nvSpPr>
          <p:cNvPr id="8" name="矩形 7"/>
          <p:cNvSpPr/>
          <p:nvPr/>
        </p:nvSpPr>
        <p:spPr>
          <a:xfrm>
            <a:off x="7833360" y="4462780"/>
            <a:ext cx="142303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3" name="直接连接符 42"/>
          <p:cNvCxnSpPr/>
          <p:nvPr/>
        </p:nvCxnSpPr>
        <p:spPr>
          <a:xfrm>
            <a:off x="6887210" y="3140710"/>
            <a:ext cx="1151890" cy="12966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矩形 10"/>
          <p:cNvSpPr/>
          <p:nvPr/>
        </p:nvSpPr>
        <p:spPr>
          <a:xfrm>
            <a:off x="4871085" y="4462780"/>
            <a:ext cx="136334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19"/>
            </p:custDataLst>
          </p:nvPr>
        </p:nvSpPr>
        <p:spPr>
          <a:xfrm>
            <a:off x="4942840" y="5085715"/>
            <a:ext cx="2296795" cy="2559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专门去做是否进入了零穿判断的一些处理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a:off x="5519420" y="4581525"/>
            <a:ext cx="143510"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dirty="0" smtClean="0"/>
              <a:t>总结</a:t>
            </a:r>
            <a:endParaRPr dirty="0" smtClean="0"/>
          </a:p>
        </p:txBody>
      </p:sp>
      <p:graphicFrame>
        <p:nvGraphicFramePr>
          <p:cNvPr id="2" name="表格 1"/>
          <p:cNvGraphicFramePr/>
          <p:nvPr/>
        </p:nvGraphicFramePr>
        <p:xfrm>
          <a:off x="2350770" y="981075"/>
          <a:ext cx="7738745" cy="1843405"/>
        </p:xfrm>
        <a:graphic>
          <a:graphicData uri="http://schemas.openxmlformats.org/drawingml/2006/table">
            <a:tbl>
              <a:tblPr firstRow="1" bandRow="1">
                <a:tableStyleId>{5C22544A-7EE6-4342-B048-85BDC9FD1C3A}</a:tableStyleId>
              </a:tblPr>
              <a:tblGrid>
                <a:gridCol w="1541145"/>
                <a:gridCol w="1465580"/>
                <a:gridCol w="4731895"/>
              </a:tblGrid>
              <a:tr h="230505">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函数</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主要功能</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判断系统是否进入低穿</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rgbClr val="FF0000"/>
                          </a:solidFill>
                          <a:latin typeface="微软雅黑 Light" panose="020B0502040204020203" pitchFamily="34" charset="-122"/>
                          <a:ea typeface="微软雅黑 Light" panose="020B0502040204020203" pitchFamily="34" charset="-122"/>
                        </a:rPr>
                        <a:t>这里判断进入和退出，还有点东西</a:t>
                      </a:r>
                      <a:endParaRPr lang="zh-CN" altLang="en-US" sz="9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判断系统是否进入高穿</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低穿下无功电流的计算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高穿下无功电流的计算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rPr>
                        <a:t>Safety_LVRT_FaultCheck</a:t>
                      </a:r>
                      <a:endParaRPr lang="en-US" altLang="zh-CN"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判断系统是否有低穿故障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进入穿越后内部有计时，根据穿越曲线判断电压在曲线内还是曲线</a:t>
                      </a:r>
                      <a:r>
                        <a:rPr lang="zh-CN" altLang="en-US" sz="900">
                          <a:solidFill>
                            <a:schemeClr val="tx1"/>
                          </a:solidFill>
                          <a:latin typeface="微软雅黑 Light" panose="020B0502040204020203" pitchFamily="34" charset="-122"/>
                          <a:ea typeface="微软雅黑 Light" panose="020B0502040204020203" pitchFamily="34" charset="-122"/>
                          <a:sym typeface="+mn-ea"/>
                        </a:rPr>
                        <a:t>外</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Safety_OVRT_FaultCheck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判断系统是否有高穿故障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sp>
        <p:nvSpPr>
          <p:cNvPr id="7" name="文本框 6"/>
          <p:cNvSpPr txBox="1"/>
          <p:nvPr>
            <p:custDataLst>
              <p:tags r:id="rId1"/>
            </p:custDataLst>
          </p:nvPr>
        </p:nvSpPr>
        <p:spPr>
          <a:xfrm>
            <a:off x="982345" y="908685"/>
            <a:ext cx="3048635" cy="20415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操作系统，如何分片</a:t>
            </a: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功能定义，细分到什么</a:t>
            </a:r>
            <a:r>
              <a:rPr lang="zh-CN" altLang="en-US" sz="1200" dirty="0" smtClean="0">
                <a:latin typeface="微软雅黑 Light" panose="020B0502040204020203" pitchFamily="34" charset="-122"/>
                <a:ea typeface="微软雅黑 Light" panose="020B0502040204020203" pitchFamily="34" charset="-122"/>
              </a:rPr>
              <a:t>程度？</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状态机与功能之间的</a:t>
            </a:r>
            <a:r>
              <a:rPr lang="zh-CN" altLang="en-US" sz="1200" dirty="0" smtClean="0">
                <a:latin typeface="微软雅黑 Light" panose="020B0502040204020203" pitchFamily="34" charset="-122"/>
                <a:ea typeface="微软雅黑 Light" panose="020B0502040204020203" pitchFamily="34" charset="-122"/>
              </a:rPr>
              <a:t>关系？</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各功能的命名</a:t>
            </a:r>
            <a:r>
              <a:rPr lang="zh-CN" altLang="en-US" sz="1200" dirty="0" smtClean="0">
                <a:latin typeface="微软雅黑 Light" panose="020B0502040204020203" pitchFamily="34" charset="-122"/>
                <a:ea typeface="微软雅黑 Light" panose="020B0502040204020203" pitchFamily="34" charset="-122"/>
              </a:rPr>
              <a:t>问题</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5159375" y="134112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状态机</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674306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线程</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4"/>
            </p:custDataLst>
          </p:nvPr>
        </p:nvSpPr>
        <p:spPr>
          <a:xfrm>
            <a:off x="818324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故障</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5"/>
            </p:custDataLst>
          </p:nvPr>
        </p:nvSpPr>
        <p:spPr>
          <a:xfrm>
            <a:off x="6671310"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跑各种函数</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5159375"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功能使能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5158740" y="278130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故障使能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5230495" y="328485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这里为什么不创建关于故障的</a:t>
            </a:r>
            <a:r>
              <a:rPr lang="zh-CN" altLang="en-US" sz="16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lang="en-US" altLang="zh-CN" dirty="0" smtClean="0"/>
              <a:t>Safety_LVRT_Check</a:t>
            </a:r>
            <a:endParaRPr lang="en-US" altLang="zh-CN"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a:t>
            </a:r>
            <a:r>
              <a:rPr dirty="0" smtClean="0"/>
              <a:t>使能</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4"/>
            </p:custDataLst>
          </p:nvPr>
        </p:nvSpPr>
        <p:spPr>
          <a:xfrm>
            <a:off x="4871085" y="829310"/>
            <a:ext cx="31311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在进入和退出</a:t>
            </a:r>
            <a:r>
              <a:rPr lang="en-US" altLang="zh-CN" sz="900" dirty="0" smtClean="0">
                <a:highlight>
                  <a:srgbClr val="00FF00"/>
                </a:highlight>
                <a:latin typeface="微软雅黑 Light" panose="020B0502040204020203" pitchFamily="34" charset="-122"/>
                <a:ea typeface="微软雅黑 Light" panose="020B0502040204020203" pitchFamily="34" charset="-122"/>
              </a:rPr>
              <a:t>NORMAL</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状态时分别进行使能和不</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5"/>
          <a:stretch>
            <a:fillRect/>
          </a:stretch>
        </p:blipFill>
        <p:spPr>
          <a:xfrm>
            <a:off x="8243570" y="1091565"/>
            <a:ext cx="2674620" cy="3423285"/>
          </a:xfrm>
          <a:prstGeom prst="rect">
            <a:avLst/>
          </a:prstGeom>
        </p:spPr>
      </p:pic>
      <p:pic>
        <p:nvPicPr>
          <p:cNvPr id="8" name="图片 7"/>
          <p:cNvPicPr>
            <a:picLocks noChangeAspect="1"/>
          </p:cNvPicPr>
          <p:nvPr/>
        </p:nvPicPr>
        <p:blipFill>
          <a:blip r:embed="rId16"/>
          <a:stretch>
            <a:fillRect/>
          </a:stretch>
        </p:blipFill>
        <p:spPr>
          <a:xfrm>
            <a:off x="4737735" y="1091565"/>
            <a:ext cx="3074670" cy="4166235"/>
          </a:xfrm>
          <a:prstGeom prst="rect">
            <a:avLst/>
          </a:prstGeom>
        </p:spPr>
      </p:pic>
      <p:sp>
        <p:nvSpPr>
          <p:cNvPr id="14" name="矩形 13"/>
          <p:cNvSpPr/>
          <p:nvPr/>
        </p:nvSpPr>
        <p:spPr>
          <a:xfrm>
            <a:off x="8687435" y="4257040"/>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158740" y="5108575"/>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endCxn id="9" idx="0"/>
          </p:cNvCxnSpPr>
          <p:nvPr/>
        </p:nvCxnSpPr>
        <p:spPr>
          <a:xfrm flipH="1">
            <a:off x="5914390" y="1052830"/>
            <a:ext cx="1332865" cy="40557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7247255" y="1052830"/>
            <a:ext cx="2195830" cy="3204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7"/>
          <a:stretch>
            <a:fillRect/>
          </a:stretch>
        </p:blipFill>
        <p:spPr>
          <a:xfrm>
            <a:off x="8327390" y="4725035"/>
            <a:ext cx="2337435" cy="520065"/>
          </a:xfrm>
          <a:prstGeom prst="rect">
            <a:avLst/>
          </a:prstGeom>
        </p:spPr>
      </p:pic>
      <p:pic>
        <p:nvPicPr>
          <p:cNvPr id="13" name="图片 12"/>
          <p:cNvPicPr>
            <a:picLocks noChangeAspect="1"/>
          </p:cNvPicPr>
          <p:nvPr/>
        </p:nvPicPr>
        <p:blipFill>
          <a:blip r:embed="rId18"/>
          <a:stretch>
            <a:fillRect/>
          </a:stretch>
        </p:blipFill>
        <p:spPr>
          <a:xfrm>
            <a:off x="8283575" y="5445760"/>
            <a:ext cx="2634615" cy="514350"/>
          </a:xfrm>
          <a:prstGeom prst="rect">
            <a:avLst/>
          </a:prstGeom>
        </p:spPr>
      </p:pic>
      <p:cxnSp>
        <p:nvCxnSpPr>
          <p:cNvPr id="15" name="直接连接符 14"/>
          <p:cNvCxnSpPr/>
          <p:nvPr/>
        </p:nvCxnSpPr>
        <p:spPr>
          <a:xfrm flipH="1">
            <a:off x="8471535" y="4331970"/>
            <a:ext cx="215900" cy="393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8975090" y="5108575"/>
            <a:ext cx="215900" cy="2647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9"/>
            </p:custDataLst>
          </p:nvPr>
        </p:nvSpPr>
        <p:spPr>
          <a:xfrm>
            <a:off x="8615680" y="5876925"/>
            <a:ext cx="2250440" cy="4965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这里是自身工作的使能位处理，另外还有一个安规使能，是开放给客户对这个功能进行使能</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不使能操作</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孤岛检测，无功扰动注入，叠加在</a:t>
            </a:r>
            <a:r>
              <a:rPr dirty="0" smtClean="0"/>
              <a:t>无功指令</a:t>
            </a:r>
            <a:r>
              <a:rPr dirty="0" smtClean="0"/>
              <a:t>中</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942840" y="1052195"/>
            <a:ext cx="5720715" cy="777240"/>
          </a:xfrm>
          <a:prstGeom prst="rect">
            <a:avLst/>
          </a:prstGeom>
        </p:spPr>
      </p:pic>
      <p:sp>
        <p:nvSpPr>
          <p:cNvPr id="11" name="矩形 10"/>
          <p:cNvSpPr/>
          <p:nvPr/>
        </p:nvSpPr>
        <p:spPr>
          <a:xfrm>
            <a:off x="9046845" y="155702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17"/>
          <a:stretch>
            <a:fillRect/>
          </a:stretch>
        </p:blipFill>
        <p:spPr>
          <a:xfrm>
            <a:off x="4942840" y="2086610"/>
            <a:ext cx="5074920" cy="3406140"/>
          </a:xfrm>
          <a:prstGeom prst="rect">
            <a:avLst/>
          </a:prstGeom>
        </p:spPr>
      </p:pic>
      <p:cxnSp>
        <p:nvCxnSpPr>
          <p:cNvPr id="6" name="直接连接符 5"/>
          <p:cNvCxnSpPr/>
          <p:nvPr/>
        </p:nvCxnSpPr>
        <p:spPr>
          <a:xfrm flipH="1">
            <a:off x="6527165" y="1706245"/>
            <a:ext cx="2565400" cy="3549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矩形 13"/>
          <p:cNvSpPr/>
          <p:nvPr/>
        </p:nvSpPr>
        <p:spPr>
          <a:xfrm>
            <a:off x="6845935" y="382524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18"/>
            </p:custDataLst>
          </p:nvPr>
        </p:nvSpPr>
        <p:spPr>
          <a:xfrm>
            <a:off x="8399145" y="3789045"/>
            <a:ext cx="2783205"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FFFF00"/>
                </a:highlight>
                <a:latin typeface="微软雅黑 Light" panose="020B0502040204020203" pitchFamily="34" charset="-122"/>
                <a:ea typeface="微软雅黑 Light" panose="020B0502040204020203" pitchFamily="34" charset="-122"/>
              </a:rPr>
              <a:t>g_ai_detect.ai_var_ref</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看下一页继续分解</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9"/>
            </p:custDataLst>
          </p:nvPr>
        </p:nvSpPr>
        <p:spPr>
          <a:xfrm>
            <a:off x="8399780" y="3429000"/>
            <a:ext cx="2250440" cy="3035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只要不是</a:t>
            </a:r>
            <a:r>
              <a:rPr lang="en-US" altLang="zh-CN" sz="900" dirty="0" smtClean="0">
                <a:highlight>
                  <a:srgbClr val="FFFF00"/>
                </a:highlight>
                <a:latin typeface="微软雅黑 Light" panose="020B0502040204020203" pitchFamily="34" charset="-122"/>
                <a:ea typeface="微软雅黑 Light" panose="020B0502040204020203" pitchFamily="34" charset="-122"/>
              </a:rPr>
              <a:t>GRID_OFF</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状态，都可以进行扰动注入，但注入量后面还会</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9191625" y="2420620"/>
            <a:ext cx="218059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r>
              <a:rPr lang="zh-CN" altLang="en-US" sz="900" dirty="0" smtClean="0">
                <a:highlight>
                  <a:srgbClr val="FFFF00"/>
                </a:highlight>
                <a:latin typeface="微软雅黑 Light" panose="020B0502040204020203" pitchFamily="34" charset="-122"/>
                <a:ea typeface="微软雅黑 Light" panose="020B0502040204020203" pitchFamily="34" charset="-122"/>
              </a:rPr>
              <a:t>，是客户设置</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8" name="直接连接符 7"/>
          <p:cNvCxnSpPr>
            <a:endCxn id="15" idx="1"/>
          </p:cNvCxnSpPr>
          <p:nvPr/>
        </p:nvCxnSpPr>
        <p:spPr>
          <a:xfrm flipV="1">
            <a:off x="7174865" y="3580765"/>
            <a:ext cx="1224915" cy="64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孤岛检测，无功扰动注入，一个电网周期执行</a:t>
            </a:r>
            <a:r>
              <a:rPr dirty="0" smtClean="0"/>
              <a:t>一次</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59874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在快速任务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fast_task_anti_island_process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r>
              <a:rPr lang="en-US" sz="900" dirty="0" smtClean="0">
                <a:highlight>
                  <a:srgbClr val="00FF00"/>
                </a:highlight>
                <a:latin typeface="微软雅黑 Light" panose="020B0502040204020203" pitchFamily="34" charset="-122"/>
                <a:ea typeface="微软雅黑 Light" panose="020B0502040204020203" pitchFamily="34" charset="-122"/>
              </a:rPr>
              <a:t>3/4</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4ms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执行一次，但考虑到触发标志，</a:t>
            </a:r>
            <a:r>
              <a:rPr lang="zh-CN" altLang="en-US" sz="900" dirty="0" smtClean="0">
                <a:highlight>
                  <a:srgbClr val="FF0000"/>
                </a:highlight>
                <a:latin typeface="微软雅黑 Light" panose="020B0502040204020203" pitchFamily="34" charset="-122"/>
                <a:ea typeface="微软雅黑 Light" panose="020B0502040204020203" pitchFamily="34" charset="-122"/>
              </a:rPr>
              <a:t>就是</a:t>
            </a:r>
            <a:r>
              <a:rPr lang="en-US" altLang="zh-CN" sz="900" dirty="0" smtClean="0">
                <a:highlight>
                  <a:srgbClr val="FF0000"/>
                </a:highlight>
                <a:latin typeface="微软雅黑 Light" panose="020B0502040204020203" pitchFamily="34" charset="-122"/>
                <a:ea typeface="微软雅黑 Light" panose="020B0502040204020203" pitchFamily="34" charset="-122"/>
              </a:rPr>
              <a:t>20ms</a:t>
            </a:r>
            <a:r>
              <a:rPr lang="zh-CN" altLang="en-US" sz="900" dirty="0" smtClean="0">
                <a:highlight>
                  <a:srgbClr val="FF0000"/>
                </a:highlight>
                <a:latin typeface="微软雅黑 Light" panose="020B0502040204020203" pitchFamily="34" charset="-122"/>
                <a:ea typeface="微软雅黑 Light" panose="020B0502040204020203" pitchFamily="34" charset="-122"/>
              </a:rPr>
              <a:t>触发一次</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2132330"/>
            <a:ext cx="3943350" cy="760095"/>
          </a:xfrm>
          <a:prstGeom prst="rect">
            <a:avLst/>
          </a:prstGeom>
        </p:spPr>
      </p:pic>
      <p:pic>
        <p:nvPicPr>
          <p:cNvPr id="8" name="图片 7"/>
          <p:cNvPicPr>
            <a:picLocks noChangeAspect="1"/>
          </p:cNvPicPr>
          <p:nvPr/>
        </p:nvPicPr>
        <p:blipFill>
          <a:blip r:embed="rId17"/>
          <a:stretch>
            <a:fillRect/>
          </a:stretch>
        </p:blipFill>
        <p:spPr>
          <a:xfrm>
            <a:off x="4942840" y="3123565"/>
            <a:ext cx="4914900" cy="2800350"/>
          </a:xfrm>
          <a:prstGeom prst="rect">
            <a:avLst/>
          </a:prstGeom>
        </p:spPr>
      </p:pic>
      <p:sp>
        <p:nvSpPr>
          <p:cNvPr id="9" name="矩形 8"/>
          <p:cNvSpPr/>
          <p:nvPr/>
        </p:nvSpPr>
        <p:spPr>
          <a:xfrm>
            <a:off x="5374005" y="2636520"/>
            <a:ext cx="106172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5591175" y="2780665"/>
            <a:ext cx="360045"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8"/>
          <a:stretch>
            <a:fillRect/>
          </a:stretch>
        </p:blipFill>
        <p:spPr>
          <a:xfrm>
            <a:off x="4942840" y="1067435"/>
            <a:ext cx="4057650" cy="891540"/>
          </a:xfrm>
          <a:prstGeom prst="rect">
            <a:avLst/>
          </a:prstGeom>
        </p:spPr>
      </p:pic>
      <p:cxnSp>
        <p:nvCxnSpPr>
          <p:cNvPr id="15" name="直接连接符 14"/>
          <p:cNvCxnSpPr/>
          <p:nvPr/>
        </p:nvCxnSpPr>
        <p:spPr>
          <a:xfrm>
            <a:off x="5447030" y="1673860"/>
            <a:ext cx="28829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5302885" y="1410970"/>
            <a:ext cx="144653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19"/>
          <a:stretch>
            <a:fillRect/>
          </a:stretch>
        </p:blipFill>
        <p:spPr>
          <a:xfrm>
            <a:off x="7679055" y="1268730"/>
            <a:ext cx="4211955" cy="1011555"/>
          </a:xfrm>
          <a:prstGeom prst="rect">
            <a:avLst/>
          </a:prstGeom>
        </p:spPr>
      </p:pic>
      <p:sp>
        <p:nvSpPr>
          <p:cNvPr id="18" name="矩形 17"/>
          <p:cNvSpPr/>
          <p:nvPr/>
        </p:nvSpPr>
        <p:spPr>
          <a:xfrm>
            <a:off x="8111490" y="1772920"/>
            <a:ext cx="1301115"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连接符 18"/>
          <p:cNvCxnSpPr/>
          <p:nvPr/>
        </p:nvCxnSpPr>
        <p:spPr>
          <a:xfrm>
            <a:off x="6827520" y="1484630"/>
            <a:ext cx="1211580" cy="360045"/>
          </a:xfrm>
          <a:prstGeom prst="line">
            <a:avLst/>
          </a:prstGeom>
          <a:ln w="12700">
            <a:solidFill>
              <a:srgbClr val="00B050"/>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9767570" y="1499870"/>
            <a:ext cx="144145" cy="2730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0"/>
            </p:custDataLst>
          </p:nvPr>
        </p:nvSpPr>
        <p:spPr>
          <a:xfrm>
            <a:off x="9695180" y="1763395"/>
            <a:ext cx="225044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g_grid_trig</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时才会触发，触发点就是电网周期</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a:off x="9281795" y="1685925"/>
            <a:ext cx="557530" cy="869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1"/>
            </p:custDataLst>
          </p:nvPr>
        </p:nvSpPr>
        <p:spPr>
          <a:xfrm>
            <a:off x="3070860" y="1340485"/>
            <a:ext cx="1725295" cy="7740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g_ai_calc_trig</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时才会触发，为啥不和右边的任务合在一起呢？</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这样处理的目的是让所有并网逆变器能同步注入扰动，但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ai_mode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不可能完全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a:endCxn id="36" idx="3"/>
          </p:cNvCxnSpPr>
          <p:nvPr/>
        </p:nvCxnSpPr>
        <p:spPr>
          <a:xfrm flipH="1">
            <a:off x="4796155" y="1268730"/>
            <a:ext cx="72263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22"/>
            </p:custDataLst>
          </p:nvPr>
        </p:nvSpPr>
        <p:spPr>
          <a:xfrm>
            <a:off x="7391400" y="3992880"/>
            <a:ext cx="70167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5386070" y="5013325"/>
            <a:ext cx="402590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9479915" y="4901565"/>
            <a:ext cx="1752600" cy="323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这里就是注入的值，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要继续分解</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anti_island_detect</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24"/>
            </p:custDataLst>
          </p:nvPr>
        </p:nvSpPr>
        <p:spPr>
          <a:xfrm>
            <a:off x="7391400" y="5728970"/>
            <a:ext cx="13011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最后是在做限</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幅</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7" name="直接连接符 6"/>
          <p:cNvCxnSpPr/>
          <p:nvPr/>
        </p:nvCxnSpPr>
        <p:spPr>
          <a:xfrm flipV="1">
            <a:off x="6958965"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25"/>
            </p:custDataLst>
          </p:nvPr>
        </p:nvSpPr>
        <p:spPr>
          <a:xfrm>
            <a:off x="6169025" y="4602480"/>
            <a:ext cx="144462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这个值的方向会不断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扰动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6"/>
            </p:custDataLst>
          </p:nvPr>
        </p:nvSpPr>
        <p:spPr>
          <a:xfrm>
            <a:off x="9000490" y="4653280"/>
            <a:ext cx="347345"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0.5</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7"/>
            </p:custDataLst>
          </p:nvPr>
        </p:nvSpPr>
        <p:spPr>
          <a:xfrm>
            <a:off x="7860030" y="4293235"/>
            <a:ext cx="1496060" cy="46418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g_grid_vrt.pwr_ref_save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，在穿越保存电流指令时一并保存</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V="1">
            <a:off x="78955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flipV="1">
            <a:off x="88861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8"/>
            </p:custDataLst>
          </p:nvPr>
        </p:nvSpPr>
        <p:spPr>
          <a:xfrm>
            <a:off x="9119235" y="3356610"/>
            <a:ext cx="158750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a:t>
            </a:r>
            <a:r>
              <a:rPr lang="zh-CN" altLang="en-US" sz="900" dirty="0" smtClean="0">
                <a:highlight>
                  <a:srgbClr val="FFFF00"/>
                </a:highlight>
                <a:latin typeface="微软雅黑 Light" panose="020B0502040204020203" pitchFamily="34" charset="-122"/>
                <a:ea typeface="微软雅黑 Light" panose="020B0502040204020203" pitchFamily="34" charset="-122"/>
              </a:rPr>
              <a:t>也是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p:nvPr/>
        </p:nvCxnSpPr>
        <p:spPr>
          <a:xfrm>
            <a:off x="7679055" y="2762885"/>
            <a:ext cx="575945" cy="3778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3199130" cy="316865"/>
          </a:xfrm>
        </p:spPr>
        <p:txBody>
          <a:bodyPr/>
          <a:lstStyle/>
          <a:p>
            <a:pPr>
              <a:lnSpc>
                <a:spcPct val="100000"/>
              </a:lnSpc>
            </a:pPr>
            <a:r>
              <a:rPr dirty="0" smtClean="0"/>
              <a:t>孤岛检测，频率</a:t>
            </a:r>
            <a:r>
              <a:rPr dirty="0" smtClean="0"/>
              <a:t>检测</a:t>
            </a:r>
            <a:endParaRPr dirty="0" smtClean="0"/>
          </a:p>
        </p:txBody>
      </p:sp>
      <p:sp>
        <p:nvSpPr>
          <p:cNvPr id="3" name="文本框 2"/>
          <p:cNvSpPr txBox="1"/>
          <p:nvPr>
            <p:custDataLst>
              <p:tags r:id="rId1"/>
            </p:custDataLst>
          </p:nvPr>
        </p:nvSpPr>
        <p:spPr>
          <a:xfrm>
            <a:off x="8183245" y="65405"/>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：无功注入</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：频率检测与孤岛判断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7" name="图片 6"/>
          <p:cNvPicPr>
            <a:picLocks noChangeAspect="1"/>
          </p:cNvPicPr>
          <p:nvPr/>
        </p:nvPicPr>
        <p:blipFill>
          <a:blip r:embed="rId15"/>
          <a:stretch>
            <a:fillRect/>
          </a:stretch>
        </p:blipFill>
        <p:spPr>
          <a:xfrm>
            <a:off x="4225925" y="483870"/>
            <a:ext cx="4972050" cy="3789045"/>
          </a:xfrm>
          <a:prstGeom prst="rect">
            <a:avLst/>
          </a:prstGeom>
        </p:spPr>
      </p:pic>
      <p:pic>
        <p:nvPicPr>
          <p:cNvPr id="10" name="图片 9"/>
          <p:cNvPicPr>
            <a:picLocks noChangeAspect="1"/>
          </p:cNvPicPr>
          <p:nvPr/>
        </p:nvPicPr>
        <p:blipFill>
          <a:blip r:embed="rId16"/>
          <a:stretch>
            <a:fillRect/>
          </a:stretch>
        </p:blipFill>
        <p:spPr>
          <a:xfrm>
            <a:off x="4225925" y="4272915"/>
            <a:ext cx="3217545" cy="2531745"/>
          </a:xfrm>
          <a:prstGeom prst="rect">
            <a:avLst/>
          </a:prstGeom>
        </p:spPr>
      </p:pic>
      <p:pic>
        <p:nvPicPr>
          <p:cNvPr id="13" name="图片 12"/>
          <p:cNvPicPr>
            <a:picLocks noChangeAspect="1"/>
          </p:cNvPicPr>
          <p:nvPr/>
        </p:nvPicPr>
        <p:blipFill>
          <a:blip r:embed="rId17"/>
          <a:stretch>
            <a:fillRect/>
          </a:stretch>
        </p:blipFill>
        <p:spPr>
          <a:xfrm>
            <a:off x="7967345" y="4221480"/>
            <a:ext cx="3851910" cy="2520315"/>
          </a:xfrm>
          <a:prstGeom prst="rect">
            <a:avLst/>
          </a:prstGeom>
        </p:spPr>
      </p:pic>
      <p:sp>
        <p:nvSpPr>
          <p:cNvPr id="38" name="文本框 37"/>
          <p:cNvSpPr txBox="1"/>
          <p:nvPr>
            <p:custDataLst>
              <p:tags r:id="rId18"/>
            </p:custDataLst>
          </p:nvPr>
        </p:nvSpPr>
        <p:spPr>
          <a:xfrm>
            <a:off x="6294755" y="1830070"/>
            <a:ext cx="1167765" cy="3498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自身使能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才</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开</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9"/>
            </p:custDataLst>
          </p:nvPr>
        </p:nvSpPr>
        <p:spPr>
          <a:xfrm>
            <a:off x="7607300" y="3061970"/>
            <a:ext cx="2424430" cy="3429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这里是要计算频率平均值，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但为啥要掐头去尾，从</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累加到</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period_index_max-1</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7247255" y="3213100"/>
            <a:ext cx="360045" cy="20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4871085" y="4509135"/>
            <a:ext cx="228092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20"/>
            </p:custDataLst>
          </p:nvPr>
        </p:nvSpPr>
        <p:spPr>
          <a:xfrm>
            <a:off x="6238875" y="4272915"/>
            <a:ext cx="12249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这里还是先加后</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8687435" y="407733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根据频率波动的方向调整扰动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2"/>
            </p:custDataLst>
          </p:nvPr>
        </p:nvSpPr>
        <p:spPr>
          <a:xfrm>
            <a:off x="8759190" y="551751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计时超过一定时间，判定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4218940" y="4292600"/>
            <a:ext cx="3490595" cy="2516505"/>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custDataLst>
              <p:tags r:id="rId23"/>
            </p:custDataLst>
          </p:nvPr>
        </p:nvSpPr>
        <p:spPr>
          <a:xfrm>
            <a:off x="8110855" y="98044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但是这里并没有解决多台扰动后抵消的问题</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24"/>
          <a:stretch>
            <a:fillRect/>
          </a:stretch>
        </p:blipFill>
        <p:spPr>
          <a:xfrm>
            <a:off x="7823200" y="1230630"/>
            <a:ext cx="3443288" cy="1014413"/>
          </a:xfrm>
          <a:prstGeom prst="rect">
            <a:avLst/>
          </a:prstGeom>
        </p:spPr>
      </p:pic>
      <p:cxnSp>
        <p:nvCxnSpPr>
          <p:cNvPr id="12" name="直接连接符 11"/>
          <p:cNvCxnSpPr/>
          <p:nvPr/>
        </p:nvCxnSpPr>
        <p:spPr>
          <a:xfrm flipV="1">
            <a:off x="7463155" y="2204720"/>
            <a:ext cx="1008380" cy="20161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V="1">
            <a:off x="825500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25"/>
            </p:custDataLst>
          </p:nvPr>
        </p:nvSpPr>
        <p:spPr>
          <a:xfrm>
            <a:off x="7607300" y="184531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26"/>
            </p:custDataLst>
          </p:nvPr>
        </p:nvSpPr>
        <p:spPr>
          <a:xfrm>
            <a:off x="8759190" y="126873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diff[1]</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flipH="1">
            <a:off x="8687435" y="1412875"/>
            <a:ext cx="144145" cy="1225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7"/>
            </p:custDataLst>
          </p:nvPr>
        </p:nvSpPr>
        <p:spPr>
          <a:xfrm>
            <a:off x="832675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diff[2]</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flipV="1">
            <a:off x="883158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28"/>
            </p:custDataLst>
          </p:nvPr>
        </p:nvSpPr>
        <p:spPr>
          <a:xfrm>
            <a:off x="940752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diff[3]</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flipH="1" flipV="1">
            <a:off x="9300845" y="1845310"/>
            <a:ext cx="178435" cy="717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29"/>
            </p:custDataLst>
          </p:nvPr>
        </p:nvSpPr>
        <p:spPr>
          <a:xfrm>
            <a:off x="11711940" y="5229225"/>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0.03</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0"/>
            </p:custDataLst>
          </p:nvPr>
        </p:nvSpPr>
        <p:spPr>
          <a:xfrm>
            <a:off x="11711940" y="4869180"/>
            <a:ext cx="32004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11567795" y="4961255"/>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flipV="1">
            <a:off x="11567795" y="530098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5" name="文本框 44"/>
          <p:cNvSpPr txBox="1"/>
          <p:nvPr>
            <p:custDataLst>
              <p:tags r:id="rId31"/>
            </p:custDataLst>
          </p:nvPr>
        </p:nvSpPr>
        <p:spPr>
          <a:xfrm>
            <a:off x="11567795" y="4098290"/>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0.06</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6" name="直接连接符 45"/>
          <p:cNvCxnSpPr/>
          <p:nvPr/>
        </p:nvCxnSpPr>
        <p:spPr>
          <a:xfrm flipV="1">
            <a:off x="11423650" y="424053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7" name="文本框 46"/>
          <p:cNvSpPr txBox="1"/>
          <p:nvPr>
            <p:custDataLst>
              <p:tags r:id="rId32"/>
            </p:custDataLst>
          </p:nvPr>
        </p:nvSpPr>
        <p:spPr>
          <a:xfrm>
            <a:off x="11351895" y="5877560"/>
            <a:ext cx="28829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11207750" y="5877560"/>
            <a:ext cx="2159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9" name="文本框 48"/>
          <p:cNvSpPr txBox="1"/>
          <p:nvPr>
            <p:custDataLst>
              <p:tags r:id="rId33"/>
            </p:custDataLst>
          </p:nvPr>
        </p:nvSpPr>
        <p:spPr>
          <a:xfrm>
            <a:off x="6958965" y="2493010"/>
            <a:ext cx="215900"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50" name="直接连接符 49"/>
          <p:cNvCxnSpPr>
            <a:endCxn id="49" idx="2"/>
          </p:cNvCxnSpPr>
          <p:nvPr/>
        </p:nvCxnSpPr>
        <p:spPr>
          <a:xfrm flipV="1">
            <a:off x="7031355" y="2687955"/>
            <a:ext cx="35560" cy="3092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H="1">
            <a:off x="10271760" y="2079625"/>
            <a:ext cx="54610" cy="41275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34"/>
            </p:custDataLst>
          </p:nvPr>
        </p:nvSpPr>
        <p:spPr>
          <a:xfrm>
            <a:off x="9483090" y="2493010"/>
            <a:ext cx="1900555" cy="5035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由</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决定，要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80ms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，太长了吧？整个检测周期可能需要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320+80=400ms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0.4s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5"/>
            </p:custDataLst>
          </p:nvPr>
        </p:nvSpPr>
        <p:spPr>
          <a:xfrm>
            <a:off x="10131425" y="5085715"/>
            <a:ext cx="1579880"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这里应该是为了非对称注入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5820" cy="316865"/>
          </a:xfrm>
        </p:spPr>
        <p:txBody>
          <a:bodyPr/>
          <a:lstStyle/>
          <a:p>
            <a:pPr>
              <a:lnSpc>
                <a:spcPct val="100000"/>
              </a:lnSpc>
            </a:pPr>
            <a:r>
              <a:rPr dirty="0" smtClean="0"/>
              <a:t>孤岛检测优化，针对多台并联的</a:t>
            </a:r>
            <a:r>
              <a:rPr dirty="0" smtClean="0"/>
              <a:t>情况</a:t>
            </a:r>
            <a:endParaRPr dirty="0" smtClean="0"/>
          </a:p>
        </p:txBody>
      </p:sp>
      <p:pic>
        <p:nvPicPr>
          <p:cNvPr id="4" name="图片 3"/>
          <p:cNvPicPr>
            <a:picLocks noChangeAspect="1"/>
          </p:cNvPicPr>
          <p:nvPr/>
        </p:nvPicPr>
        <p:blipFill>
          <a:blip r:embed="rId1"/>
          <a:stretch>
            <a:fillRect/>
          </a:stretch>
        </p:blipFill>
        <p:spPr>
          <a:xfrm>
            <a:off x="550545" y="836295"/>
            <a:ext cx="5983605" cy="1531620"/>
          </a:xfrm>
          <a:prstGeom prst="rect">
            <a:avLst/>
          </a:prstGeom>
        </p:spPr>
      </p:pic>
      <p:sp>
        <p:nvSpPr>
          <p:cNvPr id="16" name="文本框 15"/>
          <p:cNvSpPr txBox="1"/>
          <p:nvPr>
            <p:custDataLst>
              <p:tags r:id="rId2"/>
            </p:custDataLst>
          </p:nvPr>
        </p:nvSpPr>
        <p:spPr>
          <a:xfrm>
            <a:off x="622300" y="242062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首先是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NDZ</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nondetection zone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概念</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
            </p:custDataLst>
          </p:nvPr>
        </p:nvSpPr>
        <p:spPr>
          <a:xfrm>
            <a:off x="694055" y="2671445"/>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设置了一个门槛检测精度，频率超过该阈值才能触发，针对一定的负载特性，不是所有的无功扰动都能</a:t>
            </a:r>
            <a:r>
              <a:rPr lang="zh-CN" altLang="en-US" sz="900" dirty="0" smtClean="0">
                <a:solidFill>
                  <a:schemeClr val="tx1"/>
                </a:solidFill>
                <a:latin typeface="微软雅黑 Light" panose="020B0502040204020203" pitchFamily="34" charset="-122"/>
                <a:ea typeface="微软雅黑 Light" panose="020B0502040204020203" pitchFamily="34" charset="-122"/>
              </a:rPr>
              <a:t>触发。</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并网切</a:t>
            </a:r>
            <a:r>
              <a:rPr dirty="0" smtClean="0">
                <a:sym typeface="+mn-ea"/>
              </a:rPr>
              <a:t>离网</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2"/>
          <a:stretch>
            <a:fillRect/>
          </a:stretch>
        </p:blipFill>
        <p:spPr>
          <a:xfrm>
            <a:off x="694055" y="980440"/>
            <a:ext cx="7543800" cy="409575"/>
          </a:xfrm>
          <a:prstGeom prst="rect">
            <a:avLst/>
          </a:prstGeom>
        </p:spPr>
      </p:pic>
      <p:sp>
        <p:nvSpPr>
          <p:cNvPr id="22" name="文本框 21"/>
          <p:cNvSpPr txBox="1"/>
          <p:nvPr>
            <p:custDataLst>
              <p:tags r:id="rId3"/>
            </p:custDataLst>
          </p:nvPr>
        </p:nvSpPr>
        <p:spPr>
          <a:xfrm>
            <a:off x="550545" y="1484630"/>
            <a:ext cx="2995295"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主要判断函数在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fml_off_grid_mode_check.c</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文件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4"/>
          <a:stretch>
            <a:fillRect/>
          </a:stretch>
        </p:blipFill>
        <p:spPr>
          <a:xfrm>
            <a:off x="262255" y="1988820"/>
            <a:ext cx="5272088" cy="1014413"/>
          </a:xfrm>
          <a:prstGeom prst="rect">
            <a:avLst/>
          </a:prstGeom>
        </p:spPr>
      </p:pic>
      <p:pic>
        <p:nvPicPr>
          <p:cNvPr id="24" name="图片 23"/>
          <p:cNvPicPr>
            <a:picLocks noChangeAspect="1"/>
          </p:cNvPicPr>
          <p:nvPr/>
        </p:nvPicPr>
        <p:blipFill>
          <a:blip r:embed="rId5"/>
          <a:stretch>
            <a:fillRect/>
          </a:stretch>
        </p:blipFill>
        <p:spPr>
          <a:xfrm>
            <a:off x="1558290" y="3140710"/>
            <a:ext cx="1857375" cy="762000"/>
          </a:xfrm>
          <a:prstGeom prst="rect">
            <a:avLst/>
          </a:prstGeom>
        </p:spPr>
      </p:pic>
      <p:pic>
        <p:nvPicPr>
          <p:cNvPr id="25" name="图片 24"/>
          <p:cNvPicPr>
            <a:picLocks noChangeAspect="1"/>
          </p:cNvPicPr>
          <p:nvPr/>
        </p:nvPicPr>
        <p:blipFill>
          <a:blip r:embed="rId6"/>
          <a:stretch>
            <a:fillRect/>
          </a:stretch>
        </p:blipFill>
        <p:spPr>
          <a:xfrm>
            <a:off x="6167120" y="2060575"/>
            <a:ext cx="5462588" cy="814388"/>
          </a:xfrm>
          <a:prstGeom prst="rect">
            <a:avLst/>
          </a:prstGeom>
        </p:spPr>
      </p:pic>
      <p:pic>
        <p:nvPicPr>
          <p:cNvPr id="27" name="图片 26"/>
          <p:cNvPicPr>
            <a:picLocks noChangeAspect="1"/>
          </p:cNvPicPr>
          <p:nvPr/>
        </p:nvPicPr>
        <p:blipFill>
          <a:blip r:embed="rId7"/>
          <a:stretch>
            <a:fillRect/>
          </a:stretch>
        </p:blipFill>
        <p:spPr>
          <a:xfrm>
            <a:off x="7967345" y="3140710"/>
            <a:ext cx="2028825" cy="647700"/>
          </a:xfrm>
          <a:prstGeom prst="rect">
            <a:avLst/>
          </a:prstGeom>
        </p:spPr>
      </p:pic>
      <p:pic>
        <p:nvPicPr>
          <p:cNvPr id="28" name="图片 27"/>
          <p:cNvPicPr>
            <a:picLocks noChangeAspect="1"/>
          </p:cNvPicPr>
          <p:nvPr/>
        </p:nvPicPr>
        <p:blipFill>
          <a:blip r:embed="rId8"/>
          <a:stretch>
            <a:fillRect/>
          </a:stretch>
        </p:blipFill>
        <p:spPr>
          <a:xfrm>
            <a:off x="7823200" y="3932555"/>
            <a:ext cx="2286000" cy="781050"/>
          </a:xfrm>
          <a:prstGeom prst="rect">
            <a:avLst/>
          </a:prstGeom>
        </p:spPr>
      </p:pic>
      <p:pic>
        <p:nvPicPr>
          <p:cNvPr id="29" name="图片 28"/>
          <p:cNvPicPr>
            <a:picLocks noChangeAspect="1"/>
          </p:cNvPicPr>
          <p:nvPr/>
        </p:nvPicPr>
        <p:blipFill>
          <a:blip r:embed="rId9"/>
          <a:stretch>
            <a:fillRect/>
          </a:stretch>
        </p:blipFill>
        <p:spPr>
          <a:xfrm>
            <a:off x="1342390" y="4039870"/>
            <a:ext cx="2200275" cy="657225"/>
          </a:xfrm>
          <a:prstGeom prst="rect">
            <a:avLst/>
          </a:prstGeom>
        </p:spPr>
      </p:pic>
      <p:pic>
        <p:nvPicPr>
          <p:cNvPr id="30" name="图片 29"/>
          <p:cNvPicPr>
            <a:picLocks noChangeAspect="1"/>
          </p:cNvPicPr>
          <p:nvPr/>
        </p:nvPicPr>
        <p:blipFill>
          <a:blip r:embed="rId10"/>
          <a:stretch>
            <a:fillRect/>
          </a:stretch>
        </p:blipFill>
        <p:spPr>
          <a:xfrm>
            <a:off x="2998470" y="5157470"/>
            <a:ext cx="4905375" cy="1490663"/>
          </a:xfrm>
          <a:prstGeom prst="rect">
            <a:avLst/>
          </a:prstGeom>
        </p:spPr>
      </p:pic>
      <p:cxnSp>
        <p:nvCxnSpPr>
          <p:cNvPr id="31" name="直接连接符 30"/>
          <p:cNvCxnSpPr/>
          <p:nvPr/>
        </p:nvCxnSpPr>
        <p:spPr>
          <a:xfrm flipH="1" flipV="1">
            <a:off x="2442845" y="4697095"/>
            <a:ext cx="1995805" cy="1828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V="1">
            <a:off x="6094730" y="4796790"/>
            <a:ext cx="2880360" cy="864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11"/>
            </p:custDataLst>
          </p:nvPr>
        </p:nvSpPr>
        <p:spPr>
          <a:xfrm>
            <a:off x="1342390" y="494093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电网周期才检测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2"/>
            </p:custDataLst>
          </p:nvPr>
        </p:nvSpPr>
        <p:spPr>
          <a:xfrm>
            <a:off x="8183245" y="508571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控制周期进行</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35" name="图片 34"/>
          <p:cNvPicPr>
            <a:picLocks noChangeAspect="1"/>
          </p:cNvPicPr>
          <p:nvPr/>
        </p:nvPicPr>
        <p:blipFill>
          <a:blip r:embed="rId13"/>
          <a:stretch>
            <a:fillRect/>
          </a:stretch>
        </p:blipFill>
        <p:spPr>
          <a:xfrm>
            <a:off x="12262485" y="1700530"/>
            <a:ext cx="5010150" cy="709613"/>
          </a:xfrm>
          <a:prstGeom prst="rect">
            <a:avLst/>
          </a:prstGeom>
        </p:spPr>
      </p:pic>
      <p:pic>
        <p:nvPicPr>
          <p:cNvPr id="36" name="图片 35"/>
          <p:cNvPicPr>
            <a:picLocks noChangeAspect="1"/>
          </p:cNvPicPr>
          <p:nvPr/>
        </p:nvPicPr>
        <p:blipFill>
          <a:blip r:embed="rId14"/>
          <a:stretch>
            <a:fillRect/>
          </a:stretch>
        </p:blipFill>
        <p:spPr>
          <a:xfrm>
            <a:off x="12262485" y="2663825"/>
            <a:ext cx="4705350" cy="1385888"/>
          </a:xfrm>
          <a:prstGeom prst="rect">
            <a:avLst/>
          </a:prstGeom>
        </p:spPr>
      </p:pic>
      <p:sp>
        <p:nvSpPr>
          <p:cNvPr id="37" name="文本框 36"/>
          <p:cNvSpPr txBox="1"/>
          <p:nvPr>
            <p:custDataLst>
              <p:tags r:id="rId15"/>
            </p:custDataLst>
          </p:nvPr>
        </p:nvSpPr>
        <p:spPr>
          <a:xfrm>
            <a:off x="12287250" y="147637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6"/>
            </p:custDataLst>
          </p:nvPr>
        </p:nvSpPr>
        <p:spPr>
          <a:xfrm>
            <a:off x="12297410" y="246951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动作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9" name="图片 38"/>
          <p:cNvPicPr>
            <a:picLocks noChangeAspect="1"/>
          </p:cNvPicPr>
          <p:nvPr/>
        </p:nvPicPr>
        <p:blipFill>
          <a:blip r:embed="rId17"/>
          <a:stretch>
            <a:fillRect/>
          </a:stretch>
        </p:blipFill>
        <p:spPr>
          <a:xfrm>
            <a:off x="12215495" y="4303395"/>
            <a:ext cx="3328988" cy="1347788"/>
          </a:xfrm>
          <a:prstGeom prst="rect">
            <a:avLst/>
          </a:prstGeom>
        </p:spPr>
      </p:pic>
      <p:sp>
        <p:nvSpPr>
          <p:cNvPr id="40" name="文本框 39"/>
          <p:cNvSpPr txBox="1"/>
          <p:nvPr>
            <p:custDataLst>
              <p:tags r:id="rId18"/>
            </p:custDataLst>
          </p:nvPr>
        </p:nvSpPr>
        <p:spPr>
          <a:xfrm>
            <a:off x="12297410" y="4095750"/>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a:off x="13223875" y="544512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19"/>
            </p:custDataLst>
          </p:nvPr>
        </p:nvSpPr>
        <p:spPr>
          <a:xfrm>
            <a:off x="13152120" y="5805170"/>
            <a:ext cx="1776095" cy="2025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中间有段时间还先关闭了</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393190" y="2493010"/>
            <a:ext cx="1448435" cy="484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这里似乎只是做了一些标志位使能，没有做实际的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575300" cy="316865"/>
          </a:xfrm>
        </p:spPr>
        <p:txBody>
          <a:bodyPr/>
          <a:lstStyle/>
          <a:p>
            <a:pPr>
              <a:lnSpc>
                <a:spcPct val="100000"/>
              </a:lnSpc>
            </a:pPr>
            <a:r>
              <a:rPr lang="en-US" altLang="zh-CN" dirty="0" smtClean="0">
                <a:sym typeface="+mn-ea"/>
              </a:rPr>
              <a:t>Step1~3</a:t>
            </a:r>
            <a:r>
              <a:rPr dirty="0" smtClean="0">
                <a:sym typeface="+mn-ea"/>
              </a:rPr>
              <a:t>：并网切离网</a:t>
            </a:r>
            <a:r>
              <a:rPr dirty="0" smtClean="0">
                <a:sym typeface="+mn-ea"/>
              </a:rPr>
              <a:t>故障检测与继电器</a:t>
            </a:r>
            <a:r>
              <a:rPr dirty="0" smtClean="0">
                <a:sym typeface="+mn-ea"/>
              </a:rPr>
              <a:t>动作</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：发生电压、频率、孤岛相关的故障时，进行检测使能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：电网故障判断</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：继电器动作，封锁驱动，置位离网切换标志，放开驱动</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5"/>
            </p:custDataLst>
          </p:nvPr>
        </p:nvSpPr>
        <p:spPr>
          <a:xfrm>
            <a:off x="3934460" y="836930"/>
            <a:ext cx="2095500" cy="87947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app_check_grid_ofp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app_check_grid_phase_rms_ovp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app_check_grid_phase_uvp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app_check_grid_ufp</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app_check_island</a:t>
            </a:r>
            <a:endParaRPr lang="en-US" altLang="zh-CN" sz="10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app_genset_dct_ctrl</a:t>
            </a:r>
            <a:endParaRPr lang="en-US" altLang="zh-CN" sz="1000" dirty="0" smtClean="0">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38875" y="955675"/>
            <a:ext cx="4160520" cy="874395"/>
          </a:xfrm>
          <a:prstGeom prst="rect">
            <a:avLst/>
          </a:prstGeom>
        </p:spPr>
      </p:pic>
      <p:sp>
        <p:nvSpPr>
          <p:cNvPr id="38" name="矩形 37"/>
          <p:cNvSpPr/>
          <p:nvPr/>
        </p:nvSpPr>
        <p:spPr>
          <a:xfrm>
            <a:off x="3934460" y="839470"/>
            <a:ext cx="6578600" cy="996950"/>
          </a:xfrm>
          <a:prstGeom prst="rect">
            <a:avLst/>
          </a:prstGeom>
          <a:noFill/>
          <a:ln w="127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 name="直接连接符 1"/>
          <p:cNvCxnSpPr>
            <a:endCxn id="38" idx="1"/>
          </p:cNvCxnSpPr>
          <p:nvPr/>
        </p:nvCxnSpPr>
        <p:spPr>
          <a:xfrm flipV="1">
            <a:off x="3358515" y="1337945"/>
            <a:ext cx="575945" cy="1492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graphicFrame>
        <p:nvGraphicFramePr>
          <p:cNvPr id="3" name="对象 -2147482621"/>
          <p:cNvGraphicFramePr/>
          <p:nvPr/>
        </p:nvGraphicFramePr>
        <p:xfrm>
          <a:off x="4295140" y="2023428"/>
          <a:ext cx="6105525" cy="2505075"/>
        </p:xfrm>
        <a:graphic>
          <a:graphicData uri="http://schemas.openxmlformats.org/presentationml/2006/ole">
            <mc:AlternateContent xmlns:mc="http://schemas.openxmlformats.org/markup-compatibility/2006">
              <mc:Choice xmlns:v="urn:schemas-microsoft-com:vml" Requires="v">
                <p:oleObj spid="_x0000_s3076" name="" r:id="rId17" imgW="5684520" imgH="2329815" progId="Visio.Drawing.15">
                  <p:embed/>
                </p:oleObj>
              </mc:Choice>
              <mc:Fallback>
                <p:oleObj name="" r:id="rId17" imgW="5684520" imgH="2329815" progId="Visio.Drawing.15">
                  <p:embed/>
                  <p:pic>
                    <p:nvPicPr>
                      <p:cNvPr id="0" name="图片 3075"/>
                      <p:cNvPicPr/>
                      <p:nvPr/>
                    </p:nvPicPr>
                    <p:blipFill>
                      <a:blip r:embed="rId18"/>
                      <a:stretch>
                        <a:fillRect/>
                      </a:stretch>
                    </p:blipFill>
                    <p:spPr>
                      <a:xfrm>
                        <a:off x="4295140" y="2023428"/>
                        <a:ext cx="6105525" cy="2505075"/>
                      </a:xfrm>
                      <a:prstGeom prst="rect">
                        <a:avLst/>
                      </a:prstGeom>
                      <a:noFill/>
                      <a:ln w="38100">
                        <a:noFill/>
                        <a:miter/>
                      </a:ln>
                    </p:spPr>
                  </p:pic>
                </p:oleObj>
              </mc:Fallback>
            </mc:AlternateContent>
          </a:graphicData>
        </a:graphic>
      </p:graphicFrame>
      <p:sp>
        <p:nvSpPr>
          <p:cNvPr id="4" name="文本框 3"/>
          <p:cNvSpPr txBox="1"/>
          <p:nvPr>
            <p:custDataLst>
              <p:tags r:id="rId19"/>
            </p:custDataLst>
          </p:nvPr>
        </p:nvSpPr>
        <p:spPr>
          <a:xfrm>
            <a:off x="6598920" y="3986530"/>
            <a:ext cx="1108075" cy="1987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HYD30-50K</a:t>
            </a:r>
            <a:r>
              <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架构</a:t>
            </a:r>
            <a:endPar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1" name="直接连接符 20"/>
          <p:cNvCxnSpPr/>
          <p:nvPr/>
        </p:nvCxnSpPr>
        <p:spPr>
          <a:xfrm flipV="1">
            <a:off x="9911715" y="1988820"/>
            <a:ext cx="6477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20"/>
            </p:custDataLst>
          </p:nvPr>
        </p:nvSpPr>
        <p:spPr>
          <a:xfrm>
            <a:off x="10487660" y="1917065"/>
            <a:ext cx="1298575" cy="377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这里是双继电器，其他地方都是单</a:t>
            </a:r>
            <a:r>
              <a:rPr lang="zh-CN" altLang="en-US" sz="900" dirty="0" smtClean="0">
                <a:solidFill>
                  <a:schemeClr val="tx1"/>
                </a:solidFill>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21"/>
            </p:custDataLst>
          </p:nvPr>
        </p:nvSpPr>
        <p:spPr>
          <a:xfrm>
            <a:off x="6595745" y="6525260"/>
            <a:ext cx="1108075" cy="19875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HYD5-12K</a:t>
            </a:r>
            <a:r>
              <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rPr>
              <a:t>架构</a:t>
            </a:r>
            <a:endParaRPr lang="zh-CN" altLang="en-US" sz="10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graphicFrame>
        <p:nvGraphicFramePr>
          <p:cNvPr id="24" name="对象 23"/>
          <p:cNvGraphicFramePr>
            <a:graphicFrameLocks noChangeAspect="1"/>
          </p:cNvGraphicFramePr>
          <p:nvPr/>
        </p:nvGraphicFramePr>
        <p:xfrm>
          <a:off x="4295140" y="4544060"/>
          <a:ext cx="6335981" cy="2373967"/>
        </p:xfrm>
        <a:graphic>
          <a:graphicData uri="http://schemas.openxmlformats.org/presentationml/2006/ole">
            <mc:AlternateContent xmlns:mc="http://schemas.openxmlformats.org/markup-compatibility/2006">
              <mc:Choice xmlns:v="urn:schemas-microsoft-com:vml" Requires="v">
                <p:oleObj spid="_x0000_s25" name="" r:id="rId22" imgW="4525645" imgH="1695450" progId="">
                  <p:embed/>
                </p:oleObj>
              </mc:Choice>
              <mc:Fallback>
                <p:oleObj name="" r:id="rId22" imgW="4525645" imgH="1695450" progId="">
                  <p:embed/>
                  <p:pic>
                    <p:nvPicPr>
                      <p:cNvPr id="0" name="图片 23"/>
                      <p:cNvPicPr/>
                      <p:nvPr/>
                    </p:nvPicPr>
                    <p:blipFill>
                      <a:blip r:embed="rId23"/>
                      <a:stretch>
                        <a:fillRect/>
                      </a:stretch>
                    </p:blipFill>
                    <p:spPr>
                      <a:xfrm>
                        <a:off x="4295140" y="4544060"/>
                        <a:ext cx="6335981" cy="2373967"/>
                      </a:xfrm>
                      <a:prstGeom prst="rect">
                        <a:avLst/>
                      </a:prstGeom>
                    </p:spPr>
                  </p:pic>
                </p:oleObj>
              </mc:Fallback>
            </mc:AlternateContent>
          </a:graphicData>
        </a:graphic>
      </p:graphicFrame>
      <p:sp>
        <p:nvSpPr>
          <p:cNvPr id="27" name="文本框 26"/>
          <p:cNvSpPr txBox="1"/>
          <p:nvPr>
            <p:custDataLst>
              <p:tags r:id="rId24"/>
            </p:custDataLst>
          </p:nvPr>
        </p:nvSpPr>
        <p:spPr>
          <a:xfrm>
            <a:off x="10559415" y="5301615"/>
            <a:ext cx="1494790" cy="106045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solidFill>
                  <a:schemeClr val="tx1"/>
                </a:solidFill>
                <a:latin typeface="微软雅黑 Light" panose="020B0502040204020203" pitchFamily="34" charset="-122"/>
                <a:ea typeface="微软雅黑 Light" panose="020B0502040204020203" pitchFamily="34" charset="-122"/>
              </a:rPr>
              <a:t>这里全部都是双继电器，而且都由</a:t>
            </a:r>
            <a:r>
              <a:rPr lang="en-US" altLang="zh-CN" sz="900" dirty="0" smtClean="0">
                <a:solidFill>
                  <a:schemeClr val="tx1"/>
                </a:solidFill>
                <a:latin typeface="微软雅黑 Light" panose="020B0502040204020203" pitchFamily="34" charset="-122"/>
                <a:ea typeface="微软雅黑 Light" panose="020B0502040204020203" pitchFamily="34" charset="-122"/>
              </a:rPr>
              <a:t>M/S-DSP</a:t>
            </a:r>
            <a:r>
              <a:rPr lang="zh-CN" altLang="en-US" sz="900" dirty="0" smtClean="0">
                <a:solidFill>
                  <a:schemeClr val="tx1"/>
                </a:solidFill>
                <a:latin typeface="微软雅黑 Light" panose="020B0502040204020203" pitchFamily="34" charset="-122"/>
                <a:ea typeface="微软雅黑 Light" panose="020B0502040204020203" pitchFamily="34" charset="-122"/>
              </a:rPr>
              <a:t>进行控制，</a:t>
            </a:r>
            <a:r>
              <a:rPr lang="en-US" altLang="zh-CN" sz="900" dirty="0" smtClean="0">
                <a:solidFill>
                  <a:schemeClr val="tx1"/>
                </a:solidFill>
                <a:latin typeface="微软雅黑 Light" panose="020B0502040204020203" pitchFamily="34" charset="-122"/>
                <a:ea typeface="微软雅黑 Light" panose="020B0502040204020203" pitchFamily="34" charset="-122"/>
              </a:rPr>
              <a:t>N</a:t>
            </a:r>
            <a:r>
              <a:rPr lang="zh-CN" altLang="en-US" sz="900" dirty="0" smtClean="0">
                <a:solidFill>
                  <a:schemeClr val="tx1"/>
                </a:solidFill>
                <a:latin typeface="微软雅黑 Light" panose="020B0502040204020203" pitchFamily="34" charset="-122"/>
                <a:ea typeface="微软雅黑 Light" panose="020B0502040204020203" pitchFamily="34" charset="-122"/>
              </a:rPr>
              <a:t>线继电器同</a:t>
            </a:r>
            <a:r>
              <a:rPr lang="zh-CN" altLang="en-US" sz="900" dirty="0" smtClean="0">
                <a:solidFill>
                  <a:schemeClr val="tx1"/>
                </a:solidFill>
                <a:latin typeface="微软雅黑 Light" panose="020B0502040204020203" pitchFamily="34" charset="-122"/>
                <a:ea typeface="微软雅黑 Light" panose="020B0502040204020203" pitchFamily="34" charset="-122"/>
              </a:rPr>
              <a:t>理；</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并离网切换过程中网侧、旁路和负载侧继电器都需要动作；</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5"/>
            </p:custDataLst>
          </p:nvPr>
        </p:nvSpPr>
        <p:spPr>
          <a:xfrm>
            <a:off x="10507345" y="2562225"/>
            <a:ext cx="1494790" cy="3898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离网切换过程中只需要断开和闭合这个继电器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9" name="直接连接符 28"/>
          <p:cNvCxnSpPr>
            <a:endCxn id="28" idx="1"/>
          </p:cNvCxnSpPr>
          <p:nvPr/>
        </p:nvCxnSpPr>
        <p:spPr>
          <a:xfrm>
            <a:off x="9752965" y="2600960"/>
            <a:ext cx="754380" cy="156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srcRect b="45399"/>
          <a:stretch>
            <a:fillRect/>
          </a:stretch>
        </p:blipFill>
        <p:spPr>
          <a:xfrm>
            <a:off x="262890" y="5064125"/>
            <a:ext cx="6075045" cy="1997075"/>
          </a:xfrm>
          <a:prstGeom prst="rect">
            <a:avLst/>
          </a:prstGeom>
        </p:spPr>
      </p:pic>
      <p:sp>
        <p:nvSpPr>
          <p:cNvPr id="5" name="文本占位符 4"/>
          <p:cNvSpPr>
            <a:spLocks noGrp="1"/>
          </p:cNvSpPr>
          <p:nvPr>
            <p:ph type="body" sz="quarter" idx="15"/>
          </p:nvPr>
        </p:nvSpPr>
        <p:spPr>
          <a:xfrm>
            <a:off x="1031875" y="366395"/>
            <a:ext cx="6298565" cy="316865"/>
          </a:xfrm>
        </p:spPr>
        <p:txBody>
          <a:bodyPr/>
          <a:lstStyle/>
          <a:p>
            <a:pPr>
              <a:lnSpc>
                <a:spcPct val="100000"/>
              </a:lnSpc>
            </a:pPr>
            <a:r>
              <a:rPr lang="en-US" altLang="zh-CN" dirty="0" smtClean="0">
                <a:sym typeface="+mn-ea"/>
              </a:rPr>
              <a:t>Step3</a:t>
            </a:r>
            <a:r>
              <a:rPr dirty="0" smtClean="0">
                <a:sym typeface="+mn-ea"/>
              </a:rPr>
              <a:t>：断开</a:t>
            </a:r>
            <a:r>
              <a:rPr lang="en-US" altLang="zh-CN" dirty="0" smtClean="0">
                <a:sym typeface="+mn-ea"/>
              </a:rPr>
              <a:t>Grid</a:t>
            </a:r>
            <a:r>
              <a:rPr dirty="0" smtClean="0">
                <a:sym typeface="+mn-ea"/>
              </a:rPr>
              <a:t>侧继电器</a:t>
            </a:r>
            <a:r>
              <a:rPr lang="en-US" altLang="zh-CN" dirty="0" smtClean="0">
                <a:sym typeface="+mn-ea"/>
              </a:rPr>
              <a:t>/</a:t>
            </a:r>
            <a:r>
              <a:rPr dirty="0" smtClean="0">
                <a:sym typeface="+mn-ea"/>
              </a:rPr>
              <a:t>封驱动</a:t>
            </a:r>
            <a:r>
              <a:rPr lang="en-US" altLang="zh-CN" dirty="0" smtClean="0">
                <a:sym typeface="+mn-ea"/>
              </a:rPr>
              <a:t>/</a:t>
            </a:r>
            <a:r>
              <a:rPr dirty="0" smtClean="0">
                <a:sym typeface="+mn-ea"/>
              </a:rPr>
              <a:t>放开</a:t>
            </a:r>
            <a:r>
              <a:rPr dirty="0" smtClean="0">
                <a:sym typeface="+mn-ea"/>
              </a:rPr>
              <a:t>驱动</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263525" y="981075"/>
            <a:ext cx="6057900" cy="748665"/>
          </a:xfrm>
          <a:prstGeom prst="rect">
            <a:avLst/>
          </a:prstGeom>
        </p:spPr>
      </p:pic>
      <p:pic>
        <p:nvPicPr>
          <p:cNvPr id="3" name="图片 2"/>
          <p:cNvPicPr>
            <a:picLocks noChangeAspect="1"/>
          </p:cNvPicPr>
          <p:nvPr/>
        </p:nvPicPr>
        <p:blipFill>
          <a:blip r:embed="rId4"/>
          <a:stretch>
            <a:fillRect/>
          </a:stretch>
        </p:blipFill>
        <p:spPr>
          <a:xfrm>
            <a:off x="263525" y="1772920"/>
            <a:ext cx="6275070" cy="3268980"/>
          </a:xfrm>
          <a:prstGeom prst="rect">
            <a:avLst/>
          </a:prstGeom>
        </p:spPr>
      </p:pic>
      <p:pic>
        <p:nvPicPr>
          <p:cNvPr id="6" name="图片 5"/>
          <p:cNvPicPr>
            <a:picLocks noChangeAspect="1"/>
          </p:cNvPicPr>
          <p:nvPr/>
        </p:nvPicPr>
        <p:blipFill>
          <a:blip r:embed="rId5"/>
          <a:stretch>
            <a:fillRect/>
          </a:stretch>
        </p:blipFill>
        <p:spPr>
          <a:xfrm>
            <a:off x="7104380" y="2440305"/>
            <a:ext cx="4760595" cy="4417695"/>
          </a:xfrm>
          <a:prstGeom prst="rect">
            <a:avLst/>
          </a:prstGeom>
        </p:spPr>
      </p:pic>
      <p:sp>
        <p:nvSpPr>
          <p:cNvPr id="37" name="文本框 36"/>
          <p:cNvSpPr txBox="1"/>
          <p:nvPr>
            <p:custDataLst>
              <p:tags r:id="rId6"/>
            </p:custDataLst>
          </p:nvPr>
        </p:nvSpPr>
        <p:spPr>
          <a:xfrm>
            <a:off x="3863975" y="4004945"/>
            <a:ext cx="115252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是否故障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a:off x="4872355" y="443674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7"/>
            </p:custDataLst>
          </p:nvPr>
        </p:nvSpPr>
        <p:spPr>
          <a:xfrm>
            <a:off x="5088255" y="4436745"/>
            <a:ext cx="144907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如果发生低穿怎么办？先低穿再离网？</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8"/>
            </p:custDataLst>
          </p:nvPr>
        </p:nvSpPr>
        <p:spPr>
          <a:xfrm>
            <a:off x="4404360" y="2861310"/>
            <a:ext cx="2006600" cy="1987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eps_active</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9"/>
            </p:custDataLst>
          </p:nvPr>
        </p:nvSpPr>
        <p:spPr>
          <a:xfrm>
            <a:off x="2209165" y="4828540"/>
            <a:ext cx="355981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下面做相关动作，也是分相关阶段的，只是用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if+</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使能标志来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5232400" y="515683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0"/>
            </p:custDataLst>
          </p:nvPr>
        </p:nvSpPr>
        <p:spPr>
          <a:xfrm>
            <a:off x="4679315" y="5229225"/>
            <a:ext cx="23768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在各种故障检测总、另一个模式检测函数中使能，使能了这个位，就一定会开始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切换</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2712085" y="5733415"/>
            <a:ext cx="1945005"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：断开继电器，置位相关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9480550" y="2637155"/>
            <a:ext cx="105791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：计时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8471535" y="5949315"/>
            <a:ext cx="117602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：封锁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先驱动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4"/>
            </p:custDataLst>
          </p:nvPr>
        </p:nvSpPr>
        <p:spPr>
          <a:xfrm>
            <a:off x="8422640" y="4218940"/>
            <a:ext cx="163957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step4</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：置位标志，开启</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4222750" y="6237605"/>
            <a:ext cx="324040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H="1">
            <a:off x="9335135" y="5372735"/>
            <a:ext cx="1944370" cy="1224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文本框 17"/>
          <p:cNvSpPr txBox="1"/>
          <p:nvPr>
            <p:custDataLst>
              <p:tags r:id="rId15"/>
            </p:custDataLst>
          </p:nvPr>
        </p:nvSpPr>
        <p:spPr>
          <a:xfrm>
            <a:off x="9987280" y="4653280"/>
            <a:ext cx="2162810" cy="291465"/>
          </a:xfrm>
          <a:prstGeom prst="rect">
            <a:avLst/>
          </a:prstGeom>
          <a:noFill/>
        </p:spPr>
        <p:txBody>
          <a:bodyPr wrap="square" rtlCol="0">
            <a:noAutofit/>
          </a:bodyPr>
          <a:p>
            <a:pPr indent="0">
              <a:lnSpc>
                <a:spcPct val="100000"/>
              </a:lnSpc>
              <a:buFont typeface="Wingdings" panose="05000000000000000000" charset="0"/>
              <a:buNone/>
            </a:pPr>
            <a:r>
              <a:rPr 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offgrid_mode = 1</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后面的分析可以看到，电压环开始起作用了</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6"/>
            </p:custDataLst>
          </p:nvPr>
        </p:nvSpPr>
        <p:spPr>
          <a:xfrm>
            <a:off x="10845800" y="4220845"/>
            <a:ext cx="1048385"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130</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，接近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8ms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7"/>
            </p:custDataLst>
          </p:nvPr>
        </p:nvSpPr>
        <p:spPr>
          <a:xfrm>
            <a:off x="10848340" y="5730875"/>
            <a:ext cx="972820"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60</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，接近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4ms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8"/>
            </p:custDataLst>
          </p:nvPr>
        </p:nvSpPr>
        <p:spPr>
          <a:xfrm>
            <a:off x="247650" y="774065"/>
            <a:ext cx="476885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app_offgrid_mode_quick_check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调用，中断内执行，</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16</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kHz</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8" name="矩形 27"/>
          <p:cNvSpPr/>
          <p:nvPr/>
        </p:nvSpPr>
        <p:spPr>
          <a:xfrm>
            <a:off x="910590" y="2512060"/>
            <a:ext cx="516001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19"/>
            </p:custDataLst>
          </p:nvPr>
        </p:nvSpPr>
        <p:spPr>
          <a:xfrm>
            <a:off x="1990725" y="2276475"/>
            <a:ext cx="2177415" cy="1638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这里做了滤波操作，存在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vd_lpf_filter</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4" name="直接连接符 23"/>
          <p:cNvCxnSpPr/>
          <p:nvPr/>
        </p:nvCxnSpPr>
        <p:spPr>
          <a:xfrm flipV="1">
            <a:off x="5232400" y="2348865"/>
            <a:ext cx="142875" cy="2108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0"/>
            </p:custDataLst>
          </p:nvPr>
        </p:nvSpPr>
        <p:spPr>
          <a:xfrm>
            <a:off x="4585335" y="2132330"/>
            <a:ext cx="1506220" cy="2152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中计算的</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轴正序</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分量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1"/>
          <a:srcRect t="51181" r="32455"/>
          <a:stretch>
            <a:fillRect/>
          </a:stretch>
        </p:blipFill>
        <p:spPr>
          <a:xfrm>
            <a:off x="7104380" y="643890"/>
            <a:ext cx="4103370" cy="1785620"/>
          </a:xfrm>
          <a:prstGeom prst="rect">
            <a:avLst/>
          </a:prstGeom>
        </p:spPr>
      </p:pic>
      <p:sp>
        <p:nvSpPr>
          <p:cNvPr id="29" name="文本框 28"/>
          <p:cNvSpPr txBox="1"/>
          <p:nvPr>
            <p:custDataLst>
              <p:tags r:id="rId21"/>
            </p:custDataLst>
          </p:nvPr>
        </p:nvSpPr>
        <p:spPr>
          <a:xfrm>
            <a:off x="2710815" y="6309360"/>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通知</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DSP</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22"/>
            </p:custDataLst>
          </p:nvPr>
        </p:nvSpPr>
        <p:spPr>
          <a:xfrm>
            <a:off x="2710815" y="6638290"/>
            <a:ext cx="1861820" cy="3416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GIRD</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侧继电器和旁路继电器，闭合负载</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23"/>
            </p:custDataLst>
          </p:nvPr>
        </p:nvSpPr>
        <p:spPr>
          <a:xfrm>
            <a:off x="9913620" y="980440"/>
            <a:ext cx="1294130" cy="2457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GRID</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侧</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4"/>
            </p:custDataLst>
          </p:nvPr>
        </p:nvSpPr>
        <p:spPr>
          <a:xfrm>
            <a:off x="10919460" y="2781300"/>
            <a:ext cx="67056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单相</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8" name="矩形 37"/>
          <p:cNvSpPr/>
          <p:nvPr/>
        </p:nvSpPr>
        <p:spPr>
          <a:xfrm>
            <a:off x="138430" y="4006215"/>
            <a:ext cx="6538595" cy="1040765"/>
          </a:xfrm>
          <a:prstGeom prst="rect">
            <a:avLst/>
          </a:prstGeom>
          <a:noFill/>
          <a:ln w="127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5"/>
            </p:custDataLst>
          </p:nvPr>
        </p:nvSpPr>
        <p:spPr>
          <a:xfrm>
            <a:off x="-214630" y="6417945"/>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主从机并网继电器同步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线</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097655" y="6525895"/>
            <a:ext cx="4086225" cy="2531745"/>
          </a:xfrm>
          <a:prstGeom prst="rect">
            <a:avLst/>
          </a:prstGeom>
        </p:spPr>
      </p:pic>
      <p:pic>
        <p:nvPicPr>
          <p:cNvPr id="3" name="图片 2"/>
          <p:cNvPicPr>
            <a:picLocks noChangeAspect="1"/>
          </p:cNvPicPr>
          <p:nvPr/>
        </p:nvPicPr>
        <p:blipFill>
          <a:blip r:embed="rId2"/>
          <a:stretch>
            <a:fillRect/>
          </a:stretch>
        </p:blipFill>
        <p:spPr>
          <a:xfrm>
            <a:off x="4085590" y="3645535"/>
            <a:ext cx="3303270" cy="2880360"/>
          </a:xfrm>
          <a:prstGeom prst="rect">
            <a:avLst/>
          </a:prstGeom>
        </p:spPr>
      </p:pic>
      <p:sp>
        <p:nvSpPr>
          <p:cNvPr id="5" name="文本占位符 4"/>
          <p:cNvSpPr>
            <a:spLocks noGrp="1"/>
          </p:cNvSpPr>
          <p:nvPr>
            <p:ph type="body" sz="quarter" idx="15"/>
          </p:nvPr>
        </p:nvSpPr>
        <p:spPr>
          <a:xfrm>
            <a:off x="1031875" y="366395"/>
            <a:ext cx="4937760" cy="316865"/>
          </a:xfrm>
        </p:spPr>
        <p:txBody>
          <a:bodyPr/>
          <a:lstStyle/>
          <a:p>
            <a:pPr>
              <a:lnSpc>
                <a:spcPct val="100000"/>
              </a:lnSpc>
            </a:pPr>
            <a:r>
              <a:rPr lang="en-US" altLang="zh-CN" dirty="0" smtClean="0">
                <a:sym typeface="+mn-ea"/>
              </a:rPr>
              <a:t>Step 4</a:t>
            </a:r>
            <a:r>
              <a:rPr dirty="0" smtClean="0">
                <a:sym typeface="+mn-ea"/>
              </a:rPr>
              <a:t>：状态跳转，还在确认各类</a:t>
            </a:r>
            <a:r>
              <a:rPr dirty="0" smtClean="0">
                <a:sym typeface="+mn-ea"/>
              </a:rPr>
              <a:t>继电器</a:t>
            </a:r>
            <a:endParaRPr dirty="0" smtClean="0">
              <a:sym typeface="+mn-ea"/>
            </a:endParaRPr>
          </a:p>
        </p:txBody>
      </p:sp>
      <p:sp>
        <p:nvSpPr>
          <p:cNvPr id="20" name="文本框 19"/>
          <p:cNvSpPr txBox="1"/>
          <p:nvPr>
            <p:custDataLst>
              <p:tags r:id="rId3"/>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4"/>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：发生电压、频率、孤岛相关的故障时，进行检测</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zh-CN" altLang="en-US" sz="1400" dirty="0" smtClean="0">
                <a:latin typeface="微软雅黑 Light" panose="020B0502040204020203" pitchFamily="34" charset="-122"/>
                <a:ea typeface="微软雅黑 Light" panose="020B0502040204020203" pitchFamily="34" charset="-122"/>
                <a:sym typeface="+mn-ea"/>
              </a:rPr>
              <a:t>电网故障判断</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6"/>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：继电器动作，封锁驱动，置位离网切换标志，放开驱动</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8"/>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：状态切换</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0"/>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11"/>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2"/>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3"/>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4"/>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5"/>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6"/>
            </p:custDataLst>
          </p:nvPr>
        </p:nvSpPr>
        <p:spPr>
          <a:xfrm>
            <a:off x="1813560" y="54857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7"/>
          <a:stretch>
            <a:fillRect/>
          </a:stretch>
        </p:blipFill>
        <p:spPr>
          <a:xfrm>
            <a:off x="4079240" y="1073150"/>
            <a:ext cx="3509010" cy="1640205"/>
          </a:xfrm>
          <a:prstGeom prst="rect">
            <a:avLst/>
          </a:prstGeom>
        </p:spPr>
      </p:pic>
      <p:sp>
        <p:nvSpPr>
          <p:cNvPr id="27" name="文本框 26"/>
          <p:cNvSpPr txBox="1"/>
          <p:nvPr>
            <p:custDataLst>
              <p:tags r:id="rId18"/>
            </p:custDataLst>
          </p:nvPr>
        </p:nvSpPr>
        <p:spPr>
          <a:xfrm>
            <a:off x="4079875" y="85725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切换条件，只要满足</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g_state_check.bit.offgrid_mode</a:t>
            </a:r>
            <a:endPar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19"/>
          <a:stretch>
            <a:fillRect/>
          </a:stretch>
        </p:blipFill>
        <p:spPr>
          <a:xfrm>
            <a:off x="4079875" y="2908300"/>
            <a:ext cx="2051685" cy="508635"/>
          </a:xfrm>
          <a:prstGeom prst="rect">
            <a:avLst/>
          </a:prstGeom>
        </p:spPr>
      </p:pic>
      <p:sp>
        <p:nvSpPr>
          <p:cNvPr id="30" name="文本框 29"/>
          <p:cNvSpPr txBox="1"/>
          <p:nvPr>
            <p:custDataLst>
              <p:tags r:id="rId20"/>
            </p:custDataLst>
          </p:nvPr>
        </p:nvSpPr>
        <p:spPr>
          <a:xfrm>
            <a:off x="4079875" y="2731135"/>
            <a:ext cx="157988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离开并网状态时啥都不用</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做</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1"/>
            </p:custDataLst>
          </p:nvPr>
        </p:nvSpPr>
        <p:spPr>
          <a:xfrm>
            <a:off x="4079875" y="3387725"/>
            <a:ext cx="296608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进入离网状态时，对开关和标志的状态进行了再次</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确认</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4313555" y="4509135"/>
            <a:ext cx="3077210" cy="11303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4311650" y="5761355"/>
            <a:ext cx="3077210" cy="642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4311650" y="6669405"/>
            <a:ext cx="3027045" cy="158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22"/>
            </p:custDataLst>
          </p:nvPr>
        </p:nvSpPr>
        <p:spPr>
          <a:xfrm>
            <a:off x="5828665" y="4239895"/>
            <a:ext cx="2315845"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在前面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函数中其实已经做过</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SET_GRID_RELAY_CLOSE()</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4" name="矩形 23"/>
          <p:cNvSpPr/>
          <p:nvPr/>
        </p:nvSpPr>
        <p:spPr>
          <a:xfrm>
            <a:off x="4311650" y="7029450"/>
            <a:ext cx="3077845" cy="2921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23"/>
            </p:custDataLst>
          </p:nvPr>
        </p:nvSpPr>
        <p:spPr>
          <a:xfrm>
            <a:off x="6978015" y="7056120"/>
            <a:ext cx="1048385" cy="2336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这里是要干嘛？</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4"/>
            </p:custDataLst>
          </p:nvPr>
        </p:nvSpPr>
        <p:spPr>
          <a:xfrm>
            <a:off x="6690360" y="6835775"/>
            <a:ext cx="1563370"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这里主状态进入了</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离网状态</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25"/>
            </p:custDataLst>
          </p:nvPr>
        </p:nvSpPr>
        <p:spPr>
          <a:xfrm>
            <a:off x="6402070" y="8037830"/>
            <a:ext cx="1444625" cy="3632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这里是要干嘛？看起来是和安规参数</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相关</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26"/>
          <a:stretch>
            <a:fillRect/>
          </a:stretch>
        </p:blipFill>
        <p:spPr>
          <a:xfrm>
            <a:off x="8330565" y="1054735"/>
            <a:ext cx="4223385" cy="2766060"/>
          </a:xfrm>
          <a:prstGeom prst="rect">
            <a:avLst/>
          </a:prstGeom>
        </p:spPr>
      </p:pic>
      <p:sp>
        <p:nvSpPr>
          <p:cNvPr id="31" name="文本框 30"/>
          <p:cNvSpPr txBox="1"/>
          <p:nvPr>
            <p:custDataLst>
              <p:tags r:id="rId27"/>
            </p:custDataLst>
          </p:nvPr>
        </p:nvSpPr>
        <p:spPr>
          <a:xfrm>
            <a:off x="8258810" y="829310"/>
            <a:ext cx="1649095"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后的相关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4" name="图片 33"/>
          <p:cNvPicPr>
            <a:picLocks noChangeAspect="1"/>
          </p:cNvPicPr>
          <p:nvPr/>
        </p:nvPicPr>
        <p:blipFill>
          <a:blip r:embed="rId28"/>
          <a:stretch>
            <a:fillRect/>
          </a:stretch>
        </p:blipFill>
        <p:spPr>
          <a:xfrm>
            <a:off x="8329295" y="3829685"/>
            <a:ext cx="4463415" cy="3028950"/>
          </a:xfrm>
          <a:prstGeom prst="rect">
            <a:avLst/>
          </a:prstGeom>
        </p:spPr>
      </p:pic>
      <p:sp>
        <p:nvSpPr>
          <p:cNvPr id="21" name="文本框 20"/>
          <p:cNvSpPr txBox="1"/>
          <p:nvPr>
            <p:custDataLst>
              <p:tags r:id="rId29"/>
            </p:custDataLst>
          </p:nvPr>
        </p:nvSpPr>
        <p:spPr>
          <a:xfrm>
            <a:off x="10538460" y="1412875"/>
            <a:ext cx="1579880" cy="2311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这里应该是离网切并网</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30"/>
            </p:custDataLst>
          </p:nvPr>
        </p:nvSpPr>
        <p:spPr>
          <a:xfrm>
            <a:off x="10538460" y="1988820"/>
            <a:ext cx="1483995" cy="2311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这里一直在离网状态</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里面</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31"/>
            </p:custDataLst>
          </p:nvPr>
        </p:nvSpPr>
        <p:spPr>
          <a:xfrm>
            <a:off x="11351895" y="6172835"/>
            <a:ext cx="1376045" cy="618490"/>
          </a:xfrm>
          <a:prstGeom prst="rect">
            <a:avLst/>
          </a:prstGeom>
          <a:noFill/>
        </p:spPr>
        <p:txBody>
          <a:bodyPr wrap="square" rtlCol="0">
            <a:noAutofit/>
          </a:bodyPr>
          <a:p>
            <a:pPr indent="0">
              <a:lnSpc>
                <a:spcPct val="100000"/>
              </a:lnSpc>
              <a:buFont typeface="Wingdings" panose="05000000000000000000" charset="0"/>
              <a:buNone/>
            </a:pPr>
            <a:r>
              <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rPr>
              <a:t>闭合逆变到电网和负载继电器，这里本来应该就没有断开过</a:t>
            </a: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但是如果</a:t>
            </a:r>
            <a:r>
              <a:rPr lang="en-US" altLang="zh-CN"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进离网，就需要闭合这两个继电器</a:t>
            </a:r>
            <a:endParaRPr lang="zh-CN" altLang="en-US" sz="7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32"/>
            </p:custDataLst>
          </p:nvPr>
        </p:nvSpPr>
        <p:spPr>
          <a:xfrm>
            <a:off x="11351895" y="5589270"/>
            <a:ext cx="1297940" cy="281305"/>
          </a:xfrm>
          <a:prstGeom prst="rect">
            <a:avLst/>
          </a:prstGeom>
          <a:noFill/>
        </p:spPr>
        <p:txBody>
          <a:bodyPr wrap="square" rtlCol="0">
            <a:noAutofit/>
          </a:bodyPr>
          <a:p>
            <a:pPr indent="0">
              <a:lnSpc>
                <a:spcPct val="100000"/>
              </a:lnSpc>
              <a:buFont typeface="Wingdings" panose="05000000000000000000" charset="0"/>
              <a:buNone/>
            </a:pPr>
            <a:r>
              <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rPr>
              <a:t>读取是否断开了并网继电器，对供电电源进行操作</a:t>
            </a:r>
            <a:endParaRPr lang="zh-CN" altLang="en-US" sz="7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9" name="矩形 38"/>
          <p:cNvSpPr/>
          <p:nvPr/>
        </p:nvSpPr>
        <p:spPr>
          <a:xfrm>
            <a:off x="8952230" y="2708910"/>
            <a:ext cx="3166110" cy="14478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33"/>
            </p:custDataLst>
          </p:nvPr>
        </p:nvSpPr>
        <p:spPr>
          <a:xfrm>
            <a:off x="10518775" y="2853690"/>
            <a:ext cx="205930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这里咋回事？为啥能直接确认</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4"/>
            </p:custDataLst>
          </p:nvPr>
        </p:nvSpPr>
        <p:spPr>
          <a:xfrm>
            <a:off x="6743065" y="1064260"/>
            <a:ext cx="1829435"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这时离网电压环已经起作用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6383020" y="1174750"/>
            <a:ext cx="360045" cy="1657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35"/>
            </p:custDataLst>
          </p:nvPr>
        </p:nvSpPr>
        <p:spPr>
          <a:xfrm>
            <a:off x="1806575" y="7029450"/>
            <a:ext cx="1829435" cy="2203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离网电流环这个时候开始起</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作用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a:endCxn id="44" idx="3"/>
          </p:cNvCxnSpPr>
          <p:nvPr/>
        </p:nvCxnSpPr>
        <p:spPr>
          <a:xfrm flipH="1">
            <a:off x="3636010" y="6979285"/>
            <a:ext cx="803275" cy="160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6" name="文本框 45"/>
          <p:cNvSpPr txBox="1"/>
          <p:nvPr>
            <p:custDataLst>
              <p:tags r:id="rId36"/>
            </p:custDataLst>
          </p:nvPr>
        </p:nvSpPr>
        <p:spPr>
          <a:xfrm>
            <a:off x="7562215" y="2132965"/>
            <a:ext cx="1533525"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也是并网继电器同步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信号</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37"/>
            </p:custDataLst>
          </p:nvPr>
        </p:nvSpPr>
        <p:spPr>
          <a:xfrm>
            <a:off x="7507605" y="1484630"/>
            <a:ext cx="156083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要切并网时把同步信号</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放开</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8" name="文本框 47"/>
          <p:cNvSpPr txBox="1"/>
          <p:nvPr>
            <p:custDataLst>
              <p:tags r:id="rId38"/>
            </p:custDataLst>
          </p:nvPr>
        </p:nvSpPr>
        <p:spPr>
          <a:xfrm>
            <a:off x="7189470" y="3500755"/>
            <a:ext cx="205930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这里还真没明白这个同步信号的</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意义</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pic>
        <p:nvPicPr>
          <p:cNvPr id="12" name="图片 11"/>
          <p:cNvPicPr>
            <a:picLocks noChangeAspect="1"/>
          </p:cNvPicPr>
          <p:nvPr/>
        </p:nvPicPr>
        <p:blipFill>
          <a:blip r:embed="rId1"/>
          <a:stretch>
            <a:fillRect/>
          </a:stretch>
        </p:blipFill>
        <p:spPr>
          <a:xfrm>
            <a:off x="694690" y="836930"/>
            <a:ext cx="7429569" cy="3497580"/>
          </a:xfrm>
          <a:prstGeom prst="rect">
            <a:avLst/>
          </a:prstGeom>
        </p:spPr>
      </p:pic>
      <p:sp>
        <p:nvSpPr>
          <p:cNvPr id="13" name="文本框 12"/>
          <p:cNvSpPr txBox="1"/>
          <p:nvPr>
            <p:custDataLst>
              <p:tags r:id="rId2"/>
            </p:custDataLst>
          </p:nvPr>
        </p:nvSpPr>
        <p:spPr>
          <a:xfrm>
            <a:off x="1270635" y="4653280"/>
            <a:ext cx="6163310" cy="1120775"/>
          </a:xfrm>
          <a:prstGeom prst="rect">
            <a:avLst/>
          </a:prstGeom>
          <a:noFill/>
        </p:spPr>
        <p:txBody>
          <a:bodyPr wrap="square" rtlCol="0">
            <a:noAutofit/>
          </a:bodyPr>
          <a:p>
            <a:pPr marL="285750" indent="-285750" algn="l">
              <a:lnSpc>
                <a:spcPct val="100000"/>
              </a:lnSpc>
              <a:buFont typeface="Wingdings" panose="05000000000000000000" charset="0"/>
              <a:buChar char="p"/>
            </a:pPr>
            <a:r>
              <a:rPr lang="zh-CN" altLang="en-US" sz="1400" dirty="0" smtClean="0">
                <a:highlight>
                  <a:srgbClr val="FFFF00"/>
                </a:highlight>
                <a:latin typeface="微软雅黑 Light" panose="020B0502040204020203" pitchFamily="34" charset="-122"/>
                <a:ea typeface="微软雅黑 Light" panose="020B0502040204020203" pitchFamily="34" charset="-122"/>
              </a:rPr>
              <a:t>如果所有任务的使能只通过状态机内的状态位和使能位判断，会使架构非常整洁；</a:t>
            </a:r>
            <a:endParaRPr lang="zh-CN" altLang="en-US" sz="1400" dirty="0" smtClean="0">
              <a:highlight>
                <a:srgbClr val="FFFF00"/>
              </a:highlight>
              <a:latin typeface="微软雅黑 Light" panose="020B0502040204020203" pitchFamily="34" charset="-122"/>
              <a:ea typeface="微软雅黑 Light" panose="020B0502040204020203" pitchFamily="34" charset="-122"/>
            </a:endParaRPr>
          </a:p>
          <a:p>
            <a:pPr marL="285750" indent="-285750" algn="l">
              <a:lnSpc>
                <a:spcPct val="100000"/>
              </a:lnSpc>
              <a:buFont typeface="Wingdings" panose="05000000000000000000" charset="0"/>
              <a:buChar char="p"/>
            </a:pPr>
            <a:r>
              <a:rPr lang="zh-CN" altLang="en-US" sz="1400" dirty="0" smtClean="0">
                <a:highlight>
                  <a:srgbClr val="FF0000"/>
                </a:highlight>
                <a:latin typeface="微软雅黑 Light" panose="020B0502040204020203" pitchFamily="34" charset="-122"/>
                <a:ea typeface="微软雅黑 Light" panose="020B0502040204020203" pitchFamily="34" charset="-122"/>
              </a:rPr>
              <a:t>但如果任务与任务之间还经常互相耦合使能控制（比如判断其他任务在哪个</a:t>
            </a:r>
            <a:r>
              <a:rPr lang="zh-CN" altLang="en-US" sz="1400" dirty="0" smtClean="0">
                <a:highlight>
                  <a:srgbClr val="FF0000"/>
                </a:highlight>
                <a:latin typeface="微软雅黑 Light" panose="020B0502040204020203" pitchFamily="34" charset="-122"/>
                <a:ea typeface="微软雅黑 Light" panose="020B0502040204020203" pitchFamily="34" charset="-122"/>
              </a:rPr>
              <a:t>状态），就会比较复杂，但目前看好像还无法避免。</a:t>
            </a:r>
            <a:endParaRPr lang="zh-CN" altLang="en-US" sz="14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6455" cy="316865"/>
          </a:xfrm>
        </p:spPr>
        <p:txBody>
          <a:bodyPr/>
          <a:lstStyle/>
          <a:p>
            <a:pPr>
              <a:lnSpc>
                <a:spcPct val="100000"/>
              </a:lnSpc>
            </a:pPr>
            <a:r>
              <a:rPr lang="en-US" altLang="zh-CN" dirty="0" smtClean="0">
                <a:sym typeface="+mn-ea"/>
              </a:rPr>
              <a:t>Step 4</a:t>
            </a:r>
            <a:r>
              <a:rPr dirty="0" smtClean="0">
                <a:sym typeface="+mn-ea"/>
              </a:rPr>
              <a:t>：环路切换，电压环开始起</a:t>
            </a:r>
            <a:r>
              <a:rPr dirty="0" smtClean="0">
                <a:sym typeface="+mn-ea"/>
              </a:rPr>
              <a:t>作用</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：发生电压、频率、孤岛相关的故障时，进行检测</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zh-CN" altLang="en-US" sz="1400" dirty="0" smtClean="0">
                <a:latin typeface="微软雅黑 Light" panose="020B0502040204020203" pitchFamily="34" charset="-122"/>
                <a:ea typeface="微软雅黑 Light" panose="020B0502040204020203" pitchFamily="34" charset="-122"/>
                <a:sym typeface="+mn-ea"/>
              </a:rPr>
              <a:t>电网故障判断</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：继电器动作，封锁驱动，置位离网切换标志，放开驱动</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：状态切换</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7" name="文本框 16"/>
          <p:cNvSpPr txBox="1"/>
          <p:nvPr>
            <p:custDataLst>
              <p:tags r:id="rId14"/>
            </p:custDataLst>
          </p:nvPr>
        </p:nvSpPr>
        <p:spPr>
          <a:xfrm>
            <a:off x="1813560" y="54857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42" name="图片 41"/>
          <p:cNvPicPr>
            <a:picLocks noChangeAspect="1"/>
          </p:cNvPicPr>
          <p:nvPr/>
        </p:nvPicPr>
        <p:blipFill>
          <a:blip r:embed="rId15"/>
          <a:stretch>
            <a:fillRect/>
          </a:stretch>
        </p:blipFill>
        <p:spPr>
          <a:xfrm>
            <a:off x="3863340" y="1053465"/>
            <a:ext cx="4463415" cy="2148840"/>
          </a:xfrm>
          <a:prstGeom prst="rect">
            <a:avLst/>
          </a:prstGeom>
        </p:spPr>
      </p:pic>
      <p:sp>
        <p:nvSpPr>
          <p:cNvPr id="43" name="文本框 42"/>
          <p:cNvSpPr txBox="1"/>
          <p:nvPr>
            <p:custDataLst>
              <p:tags r:id="rId16"/>
            </p:custDataLst>
          </p:nvPr>
        </p:nvSpPr>
        <p:spPr>
          <a:xfrm>
            <a:off x="3863340" y="846455"/>
            <a:ext cx="156972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离网下的电压</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环</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4" name="文本框 43"/>
          <p:cNvSpPr txBox="1"/>
          <p:nvPr>
            <p:custDataLst>
              <p:tags r:id="rId17"/>
            </p:custDataLst>
          </p:nvPr>
        </p:nvSpPr>
        <p:spPr>
          <a:xfrm>
            <a:off x="7391400" y="1845310"/>
            <a:ext cx="2315845"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判断</a:t>
            </a:r>
            <a:r>
              <a:rPr lang="en-US" sz="900" dirty="0" smtClean="0">
                <a:highlight>
                  <a:srgbClr val="FFFF00"/>
                </a:highlight>
                <a:latin typeface="微软雅黑 Light" panose="020B0502040204020203" pitchFamily="34" charset="-122"/>
                <a:ea typeface="微软雅黑 Light" panose="020B0502040204020203" pitchFamily="34" charset="-122"/>
                <a:sym typeface="+mn-ea"/>
              </a:rPr>
              <a:t>offgrid_mode</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标志，只要不故障，电压环就开始起作用，即使主状态没</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切换</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pic>
        <p:nvPicPr>
          <p:cNvPr id="45" name="图片 44"/>
          <p:cNvPicPr>
            <a:picLocks noChangeAspect="1"/>
          </p:cNvPicPr>
          <p:nvPr/>
        </p:nvPicPr>
        <p:blipFill>
          <a:blip r:embed="rId18"/>
          <a:stretch>
            <a:fillRect/>
          </a:stretch>
        </p:blipFill>
        <p:spPr>
          <a:xfrm>
            <a:off x="3863340" y="3382010"/>
            <a:ext cx="7703820" cy="754380"/>
          </a:xfrm>
          <a:prstGeom prst="rect">
            <a:avLst/>
          </a:prstGeom>
        </p:spPr>
      </p:pic>
      <p:sp>
        <p:nvSpPr>
          <p:cNvPr id="46" name="文本框 45"/>
          <p:cNvSpPr txBox="1"/>
          <p:nvPr>
            <p:custDataLst>
              <p:tags r:id="rId19"/>
            </p:custDataLst>
          </p:nvPr>
        </p:nvSpPr>
        <p:spPr>
          <a:xfrm>
            <a:off x="3862705" y="3211830"/>
            <a:ext cx="328358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最后输出的是三相电流参考值，控制环路采用的是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PI+PR</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控制</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3790950" y="4352925"/>
            <a:ext cx="7235190" cy="1137285"/>
          </a:xfrm>
          <a:prstGeom prst="rect">
            <a:avLst/>
          </a:prstGeom>
        </p:spPr>
      </p:pic>
      <p:sp>
        <p:nvSpPr>
          <p:cNvPr id="3" name="文本框 2"/>
          <p:cNvSpPr txBox="1"/>
          <p:nvPr>
            <p:custDataLst>
              <p:tags r:id="rId21"/>
            </p:custDataLst>
          </p:nvPr>
        </p:nvSpPr>
        <p:spPr>
          <a:xfrm>
            <a:off x="3862705" y="4145915"/>
            <a:ext cx="289369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电流环参考值传导到电流环路，用的是逆变电流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反馈</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6598920" y="4005580"/>
            <a:ext cx="1800225" cy="1080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8" name="图片 17"/>
          <p:cNvPicPr>
            <a:picLocks noChangeAspect="1"/>
          </p:cNvPicPr>
          <p:nvPr/>
        </p:nvPicPr>
        <p:blipFill>
          <a:blip r:embed="rId22"/>
          <a:stretch>
            <a:fillRect/>
          </a:stretch>
        </p:blipFill>
        <p:spPr>
          <a:xfrm>
            <a:off x="3790950" y="5651500"/>
            <a:ext cx="4629150" cy="771525"/>
          </a:xfrm>
          <a:prstGeom prst="rect">
            <a:avLst/>
          </a:prstGeom>
        </p:spPr>
      </p:pic>
      <p:sp>
        <p:nvSpPr>
          <p:cNvPr id="19" name="文本框 18"/>
          <p:cNvSpPr txBox="1"/>
          <p:nvPr>
            <p:custDataLst>
              <p:tags r:id="rId23"/>
            </p:custDataLst>
          </p:nvPr>
        </p:nvSpPr>
        <p:spPr>
          <a:xfrm>
            <a:off x="3790950" y="5445760"/>
            <a:ext cx="174244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最后直接就生成了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Compare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4"/>
            </p:custDataLst>
          </p:nvPr>
        </p:nvSpPr>
        <p:spPr>
          <a:xfrm>
            <a:off x="5433060" y="4973320"/>
            <a:ext cx="1905635" cy="2171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主状态要切换为离网才开始</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作用</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22300" y="1052195"/>
            <a:ext cx="4337685" cy="253174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附：各类对外</a:t>
            </a:r>
            <a:r>
              <a:rPr lang="en-US" altLang="zh-CN" dirty="0" smtClean="0">
                <a:sym typeface="+mn-ea"/>
              </a:rPr>
              <a:t>IO</a:t>
            </a:r>
            <a:r>
              <a:rPr dirty="0" smtClean="0">
                <a:sym typeface="+mn-ea"/>
              </a:rPr>
              <a:t>的定义与</a:t>
            </a:r>
            <a:r>
              <a:rPr dirty="0" smtClean="0">
                <a:sym typeface="+mn-ea"/>
              </a:rPr>
              <a:t>分配</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3"/>
            </p:custDataLst>
          </p:nvPr>
        </p:nvSpPr>
        <p:spPr>
          <a:xfrm>
            <a:off x="3935095" y="4940935"/>
            <a:ext cx="2500630" cy="10661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latin typeface="微软雅黑 Light" panose="020B0502040204020203" pitchFamily="34" charset="-122"/>
                <a:ea typeface="微软雅黑 Light" panose="020B0502040204020203" pitchFamily="34" charset="-122"/>
              </a:rPr>
              <a:t>各种开关对应的</a:t>
            </a:r>
            <a:r>
              <a:rPr lang="en-US" altLang="zh-CN" sz="900" dirty="0" smtClean="0">
                <a:solidFill>
                  <a:srgbClr val="FF0000"/>
                </a:solidFill>
                <a:latin typeface="微软雅黑 Light" panose="020B0502040204020203" pitchFamily="34" charset="-122"/>
                <a:ea typeface="微软雅黑 Light" panose="020B0502040204020203" pitchFamily="34" charset="-122"/>
              </a:rPr>
              <a:t>IO</a:t>
            </a:r>
            <a:r>
              <a:rPr lang="zh-CN" altLang="en-US" sz="900" dirty="0" smtClean="0">
                <a:solidFill>
                  <a:srgbClr val="FF0000"/>
                </a:solidFill>
                <a:latin typeface="微软雅黑 Light" panose="020B0502040204020203" pitchFamily="34" charset="-122"/>
                <a:ea typeface="微软雅黑 Light" panose="020B0502040204020203" pitchFamily="34" charset="-122"/>
              </a:rPr>
              <a:t>要搞清楚</a:t>
            </a: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FF0000"/>
                </a:solidFill>
                <a:latin typeface="微软雅黑 Light" panose="020B0502040204020203" pitchFamily="34" charset="-122"/>
                <a:ea typeface="微软雅黑 Light" panose="020B0502040204020203" pitchFamily="34" charset="-122"/>
              </a:rPr>
              <a:t>切换后控制策略的切换要搞</a:t>
            </a:r>
            <a:r>
              <a:rPr lang="zh-CN" altLang="en-US" sz="900" dirty="0" smtClean="0">
                <a:solidFill>
                  <a:srgbClr val="FF0000"/>
                </a:solidFill>
                <a:latin typeface="微软雅黑 Light" panose="020B0502040204020203" pitchFamily="34" charset="-122"/>
                <a:ea typeface="微软雅黑 Light" panose="020B0502040204020203" pitchFamily="34" charset="-122"/>
              </a:rPr>
              <a:t>清楚</a:t>
            </a: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9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404040"/>
                </a:solidFill>
                <a:latin typeface="微软雅黑 Light" panose="020B0502040204020203" pitchFamily="34" charset="-122"/>
                <a:ea typeface="微软雅黑 Light" panose="020B0502040204020203" pitchFamily="34" charset="-122"/>
              </a:rPr>
              <a:t>从控制策略上就是正常的电压环和电流环，离网模式下下电压环路使能</a:t>
            </a:r>
            <a:r>
              <a:rPr lang="zh-CN" altLang="en-US" sz="900" dirty="0" smtClean="0">
                <a:solidFill>
                  <a:srgbClr val="404040"/>
                </a:solidFill>
                <a:latin typeface="微软雅黑 Light" panose="020B0502040204020203" pitchFamily="34" charset="-122"/>
                <a:ea typeface="微软雅黑 Light" panose="020B0502040204020203" pitchFamily="34" charset="-122"/>
              </a:rPr>
              <a:t>即可</a:t>
            </a:r>
            <a:endParaRPr lang="zh-CN" altLang="en-US" sz="900" dirty="0" smtClean="0">
              <a:solidFill>
                <a:srgbClr val="40404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4"/>
            </p:custDataLst>
          </p:nvPr>
        </p:nvSpPr>
        <p:spPr>
          <a:xfrm>
            <a:off x="3430905" y="1146810"/>
            <a:ext cx="165925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和</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PE</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之间继电器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5"/>
          <a:stretch>
            <a:fillRect/>
          </a:stretch>
        </p:blipFill>
        <p:spPr>
          <a:xfrm>
            <a:off x="334645" y="4582160"/>
            <a:ext cx="4131945" cy="2237423"/>
          </a:xfrm>
          <a:prstGeom prst="rect">
            <a:avLst/>
          </a:prstGeom>
        </p:spPr>
      </p:pic>
      <p:sp>
        <p:nvSpPr>
          <p:cNvPr id="17" name="文本框 16"/>
          <p:cNvSpPr txBox="1"/>
          <p:nvPr>
            <p:custDataLst>
              <p:tags r:id="rId6"/>
            </p:custDataLst>
          </p:nvPr>
        </p:nvSpPr>
        <p:spPr>
          <a:xfrm>
            <a:off x="2854960" y="6454140"/>
            <a:ext cx="3196590" cy="239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同步信号电路：全部输出低电平，检测到低电平，任何一个输出高电平，检测到高电</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平</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7"/>
          <a:stretch>
            <a:fillRect/>
          </a:stretch>
        </p:blipFill>
        <p:spPr>
          <a:xfrm>
            <a:off x="622935" y="3762375"/>
            <a:ext cx="2560320" cy="754380"/>
          </a:xfrm>
          <a:prstGeom prst="rect">
            <a:avLst/>
          </a:prstGeom>
        </p:spPr>
      </p:pic>
      <p:sp>
        <p:nvSpPr>
          <p:cNvPr id="22" name="文本框 21"/>
          <p:cNvSpPr txBox="1"/>
          <p:nvPr>
            <p:custDataLst>
              <p:tags r:id="rId8"/>
            </p:custDataLst>
          </p:nvPr>
        </p:nvSpPr>
        <p:spPr>
          <a:xfrm>
            <a:off x="622300" y="854710"/>
            <a:ext cx="1059180"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继电器相关</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9"/>
            </p:custDataLst>
          </p:nvPr>
        </p:nvSpPr>
        <p:spPr>
          <a:xfrm>
            <a:off x="622300" y="3580130"/>
            <a:ext cx="800735" cy="1974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同步相关</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IO</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0"/>
            </p:custDataLst>
          </p:nvPr>
        </p:nvSpPr>
        <p:spPr>
          <a:xfrm>
            <a:off x="4871085" y="129667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负载侧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1"/>
            </p:custDataLst>
          </p:nvPr>
        </p:nvSpPr>
        <p:spPr>
          <a:xfrm>
            <a:off x="4871085" y="141351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负载侧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12"/>
            </p:custDataLst>
          </p:nvPr>
        </p:nvSpPr>
        <p:spPr>
          <a:xfrm>
            <a:off x="4871085" y="1557655"/>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逆变侧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3"/>
            </p:custDataLst>
          </p:nvPr>
        </p:nvSpPr>
        <p:spPr>
          <a:xfrm>
            <a:off x="4871085" y="170180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逆变侧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4"/>
            </p:custDataLst>
          </p:nvPr>
        </p:nvSpPr>
        <p:spPr>
          <a:xfrm>
            <a:off x="4871085" y="199009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9" name="文本框 28"/>
          <p:cNvSpPr txBox="1"/>
          <p:nvPr>
            <p:custDataLst>
              <p:tags r:id="rId15"/>
            </p:custDataLst>
          </p:nvPr>
        </p:nvSpPr>
        <p:spPr>
          <a:xfrm>
            <a:off x="4871085" y="214884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16"/>
            </p:custDataLst>
          </p:nvPr>
        </p:nvSpPr>
        <p:spPr>
          <a:xfrm>
            <a:off x="4871085" y="2277745"/>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MDSP_DG</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R/S/T</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7"/>
            </p:custDataLst>
          </p:nvPr>
        </p:nvSpPr>
        <p:spPr>
          <a:xfrm>
            <a:off x="4871085" y="243713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MDSP_DG</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侧</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N</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继电器</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2" name="文本框 31"/>
          <p:cNvSpPr txBox="1"/>
          <p:nvPr>
            <p:custDataLst>
              <p:tags r:id="rId18"/>
            </p:custDataLst>
          </p:nvPr>
        </p:nvSpPr>
        <p:spPr>
          <a:xfrm>
            <a:off x="4869180" y="3408680"/>
            <a:ext cx="1433195" cy="149860"/>
          </a:xfrm>
          <a:prstGeom prst="rect">
            <a:avLst/>
          </a:prstGeom>
          <a:noFill/>
        </p:spPr>
        <p:txBody>
          <a:bodyPr wrap="square" rtlCol="0">
            <a:noAutofit/>
          </a:bodyPr>
          <a:p>
            <a:pPr indent="0">
              <a:lnSpc>
                <a:spcPct val="100000"/>
              </a:lnSpc>
              <a:buFont typeface="Wingdings" panose="05000000000000000000" charset="0"/>
              <a:buNone/>
            </a:pP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MDSP_</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电网故障</a:t>
            </a:r>
            <a:r>
              <a:rPr lang="en-US" altLang="zh-CN"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IO</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信号</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622935" y="3761740"/>
            <a:ext cx="2560955" cy="2324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2935" y="4253865"/>
            <a:ext cx="2561590" cy="2324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19"/>
            </p:custDataLst>
          </p:nvPr>
        </p:nvSpPr>
        <p:spPr>
          <a:xfrm>
            <a:off x="3184525" y="3729990"/>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相位同步信号，是通过捕获的方式去接收</a:t>
            </a: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0"/>
            </p:custDataLst>
          </p:nvPr>
        </p:nvSpPr>
        <p:spPr>
          <a:xfrm>
            <a:off x="3184525" y="4021455"/>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并网继电器的同步信号，也是主从机的离网标志</a:t>
            </a:r>
            <a:endParaRPr lang="zh-CN" altLang="en-US" sz="8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3184525" y="4295140"/>
            <a:ext cx="1628775" cy="291465"/>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这里还没有很明白，应该是关于逆变侧继电器的同步</a:t>
            </a:r>
            <a:endPar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2"/>
          <a:stretch>
            <a:fillRect/>
          </a:stretch>
        </p:blipFill>
        <p:spPr>
          <a:xfrm>
            <a:off x="6743065" y="1052195"/>
            <a:ext cx="4903470" cy="3411855"/>
          </a:xfrm>
          <a:prstGeom prst="rect">
            <a:avLst/>
          </a:prstGeom>
        </p:spPr>
      </p:pic>
      <p:cxnSp>
        <p:nvCxnSpPr>
          <p:cNvPr id="11" name="直接连接符 10"/>
          <p:cNvCxnSpPr>
            <a:stCxn id="9" idx="3"/>
          </p:cNvCxnSpPr>
          <p:nvPr/>
        </p:nvCxnSpPr>
        <p:spPr>
          <a:xfrm flipV="1">
            <a:off x="4813300" y="3500755"/>
            <a:ext cx="1929765" cy="940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23"/>
            </p:custDataLst>
          </p:nvPr>
        </p:nvSpPr>
        <p:spPr>
          <a:xfrm>
            <a:off x="8110855" y="4290695"/>
            <a:ext cx="1628775" cy="226060"/>
          </a:xfrm>
          <a:prstGeom prst="rect">
            <a:avLst/>
          </a:prstGeom>
          <a:noFill/>
        </p:spPr>
        <p:txBody>
          <a:bodyPr wrap="square" rtlCol="0">
            <a:noAutofit/>
          </a:bodyPr>
          <a:p>
            <a:pPr indent="0">
              <a:lnSpc>
                <a:spcPct val="100000"/>
              </a:lnSpc>
              <a:buFont typeface="Wingdings" panose="05000000000000000000" charset="0"/>
              <a:buNone/>
            </a:pP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暂时还没有明白这里是要</a:t>
            </a:r>
            <a:r>
              <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rPr>
              <a:t>干啥？</a:t>
            </a:r>
            <a:endParaRPr lang="zh-CN" altLang="en-US" sz="8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幅值</a:t>
            </a:r>
            <a:r>
              <a:rPr lang="zh-CN" altLang="en-US" sz="1400" b="1" dirty="0" smtClean="0">
                <a:latin typeface="微软雅黑 Light" panose="020B0502040204020203" pitchFamily="34" charset="-122"/>
                <a:ea typeface="微软雅黑 Light" panose="020B0502040204020203" pitchFamily="34" charset="-122"/>
              </a:rPr>
              <a:t>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：断开</a:t>
            </a:r>
            <a:r>
              <a:rPr lang="en-US" altLang="zh-CN" sz="1400" b="1" dirty="0" smtClean="0">
                <a:latin typeface="微软雅黑 Light" panose="020B0502040204020203" pitchFamily="34" charset="-122"/>
                <a:ea typeface="微软雅黑 Light" panose="020B0502040204020203" pitchFamily="34" charset="-122"/>
                <a:sym typeface="+mn-ea"/>
              </a:rPr>
              <a:t>N-PE</a:t>
            </a:r>
            <a:r>
              <a:rPr lang="zh-CN" altLang="en-US" sz="1400" b="1" dirty="0" smtClean="0">
                <a:latin typeface="微软雅黑 Light" panose="020B0502040204020203" pitchFamily="34" charset="-122"/>
                <a:ea typeface="微软雅黑 Light" panose="020B0502040204020203" pitchFamily="34" charset="-122"/>
                <a:sym typeface="+mn-ea"/>
              </a:rPr>
              <a:t>继电器，</a:t>
            </a:r>
            <a:r>
              <a:rPr lang="zh-CN" altLang="en-US" sz="1400" b="1" dirty="0" smtClean="0">
                <a:latin typeface="微软雅黑 Light" panose="020B0502040204020203" pitchFamily="34" charset="-122"/>
                <a:ea typeface="微软雅黑 Light" panose="020B0502040204020203" pitchFamily="34" charset="-122"/>
                <a:sym typeface="+mn-ea"/>
              </a:rPr>
              <a:t>置状态位</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95147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app_offgrid_mode_check</a:t>
            </a:r>
            <a:r>
              <a:rPr dirty="0" smtClean="0">
                <a:sym typeface="+mn-ea"/>
              </a:rPr>
              <a:t>，电网周期</a:t>
            </a:r>
            <a:r>
              <a:rPr dirty="0" smtClean="0">
                <a:sym typeface="+mn-ea"/>
              </a:rPr>
              <a:t>调用</a:t>
            </a:r>
            <a:endParaRPr dirty="0" smtClean="0">
              <a:sym typeface="+mn-ea"/>
            </a:endParaRPr>
          </a:p>
        </p:txBody>
      </p:sp>
      <p:sp>
        <p:nvSpPr>
          <p:cNvPr id="20" name="文本框 19"/>
          <p:cNvSpPr txBox="1"/>
          <p:nvPr>
            <p:custDataLst>
              <p:tags r:id="rId1"/>
            </p:custDataLst>
          </p:nvPr>
        </p:nvSpPr>
        <p:spPr>
          <a:xfrm>
            <a:off x="9479280" y="44450"/>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25-50K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2"/>
            </p:custDataLst>
          </p:nvPr>
        </p:nvSpPr>
        <p:spPr>
          <a:xfrm>
            <a:off x="166370" y="774065"/>
            <a:ext cx="241300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66370" y="981075"/>
            <a:ext cx="6732270" cy="3023235"/>
          </a:xfrm>
          <a:prstGeom prst="rect">
            <a:avLst/>
          </a:prstGeom>
        </p:spPr>
      </p:pic>
      <p:pic>
        <p:nvPicPr>
          <p:cNvPr id="3" name="图片 2"/>
          <p:cNvPicPr>
            <a:picLocks noChangeAspect="1"/>
          </p:cNvPicPr>
          <p:nvPr/>
        </p:nvPicPr>
        <p:blipFill>
          <a:blip r:embed="rId4"/>
          <a:stretch>
            <a:fillRect/>
          </a:stretch>
        </p:blipFill>
        <p:spPr>
          <a:xfrm>
            <a:off x="166370" y="4076700"/>
            <a:ext cx="4000500" cy="3028950"/>
          </a:xfrm>
          <a:prstGeom prst="rect">
            <a:avLst/>
          </a:prstGeom>
        </p:spPr>
      </p:pic>
      <p:pic>
        <p:nvPicPr>
          <p:cNvPr id="4" name="图片 3"/>
          <p:cNvPicPr>
            <a:picLocks noChangeAspect="1"/>
          </p:cNvPicPr>
          <p:nvPr/>
        </p:nvPicPr>
        <p:blipFill>
          <a:blip r:embed="rId5"/>
          <a:stretch>
            <a:fillRect/>
          </a:stretch>
        </p:blipFill>
        <p:spPr>
          <a:xfrm>
            <a:off x="7751445" y="981710"/>
            <a:ext cx="3411855" cy="1137285"/>
          </a:xfrm>
          <a:prstGeom prst="rect">
            <a:avLst/>
          </a:prstGeom>
        </p:spPr>
      </p:pic>
      <p:sp>
        <p:nvSpPr>
          <p:cNvPr id="6" name="矩形 5"/>
          <p:cNvSpPr/>
          <p:nvPr/>
        </p:nvSpPr>
        <p:spPr>
          <a:xfrm>
            <a:off x="1414780" y="5962015"/>
            <a:ext cx="267398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4095115" y="5877560"/>
            <a:ext cx="1767205" cy="3670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后面离网切并网的条件标志，有这个标志后面才能切并网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V="1">
            <a:off x="767080" y="1557020"/>
            <a:ext cx="777684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9479915" y="1629410"/>
            <a:ext cx="2112645" cy="207645"/>
          </a:xfrm>
          <a:prstGeom prst="rect">
            <a:avLst/>
          </a:prstGeom>
          <a:noFill/>
        </p:spPr>
        <p:txBody>
          <a:bodyPr wrap="square" rtlCol="0" anchor="t">
            <a:noAutofit/>
          </a:bodyPr>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g_state_check.bit.offgrid_mode</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tmp</a:t>
            </a:r>
            <a:endParaRPr lang="en-US" altLang="zh-CN" sz="900"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9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28" name="矩形 27"/>
          <p:cNvSpPr/>
          <p:nvPr/>
        </p:nvSpPr>
        <p:spPr>
          <a:xfrm>
            <a:off x="4511040" y="2276475"/>
            <a:ext cx="230378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7"/>
            </p:custDataLst>
          </p:nvPr>
        </p:nvSpPr>
        <p:spPr>
          <a:xfrm>
            <a:off x="4511040" y="2421255"/>
            <a:ext cx="172783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内部判断</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pll_stable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的入口</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参数</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3558540" y="3429635"/>
            <a:ext cx="2303780" cy="339725"/>
          </a:xfrm>
          <a:prstGeom prst="rect">
            <a:avLst/>
          </a:prstGeom>
          <a:noFill/>
        </p:spPr>
        <p:txBody>
          <a:bodyPr wrap="square" rtlCol="0">
            <a:noAutofit/>
          </a:bodyPr>
          <a:p>
            <a:pPr indent="0">
              <a:lnSpc>
                <a:spcPct val="100000"/>
              </a:lnSpc>
              <a:buFont typeface="Wingdings" panose="05000000000000000000" charset="0"/>
              <a:buNone/>
            </a:pP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离网切并网</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的倒计时，在前面检测时在递减</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g_gml_off_grid_reg.eps_exit_time</a:t>
            </a:r>
            <a:endPar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cxnSp>
        <p:nvCxnSpPr>
          <p:cNvPr id="11" name="直接连接符 10"/>
          <p:cNvCxnSpPr/>
          <p:nvPr/>
        </p:nvCxnSpPr>
        <p:spPr>
          <a:xfrm flipH="1" flipV="1">
            <a:off x="3142615" y="2421255"/>
            <a:ext cx="864235" cy="10083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矩形 11"/>
          <p:cNvSpPr/>
          <p:nvPr/>
        </p:nvSpPr>
        <p:spPr>
          <a:xfrm>
            <a:off x="1270635" y="4725035"/>
            <a:ext cx="2673985" cy="3549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9"/>
            </p:custDataLst>
          </p:nvPr>
        </p:nvSpPr>
        <p:spPr>
          <a:xfrm>
            <a:off x="4095115" y="4797425"/>
            <a:ext cx="161226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发电机模式进行了特殊</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处理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0"/>
            </p:custDataLst>
          </p:nvPr>
        </p:nvSpPr>
        <p:spPr>
          <a:xfrm>
            <a:off x="2566670" y="2807970"/>
            <a:ext cx="302958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这里直接不可离网，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g_state_check.bit.offgrid_mode=0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10343515" y="980440"/>
            <a:ext cx="1610360" cy="216535"/>
          </a:xfrm>
          <a:prstGeom prst="rect">
            <a:avLst/>
          </a:prstGeom>
          <a:noFill/>
        </p:spPr>
        <p:txBody>
          <a:bodyPr wrap="square" rtlCol="0" anchor="t">
            <a:noAutofit/>
          </a:bodyPr>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这里就是不需要离网切</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并网</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1"/>
            </p:custDataLst>
          </p:nvPr>
        </p:nvSpPr>
        <p:spPr>
          <a:xfrm>
            <a:off x="4079240" y="5415280"/>
            <a:ext cx="1767205" cy="1778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状态切换前先断开</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PE-N</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2"/>
            </p:custDataLst>
          </p:nvPr>
        </p:nvSpPr>
        <p:spPr>
          <a:xfrm>
            <a:off x="909955" y="3212465"/>
            <a:ext cx="181610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下面都是关于离网切并网的处理</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3"/>
            </p:custDataLst>
          </p:nvPr>
        </p:nvSpPr>
        <p:spPr>
          <a:xfrm>
            <a:off x="3070225" y="1321435"/>
            <a:ext cx="112522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函数内的静态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1" name="矩形 20"/>
          <p:cNvSpPr/>
          <p:nvPr/>
        </p:nvSpPr>
        <p:spPr>
          <a:xfrm>
            <a:off x="508635" y="3248660"/>
            <a:ext cx="5512435" cy="3898900"/>
          </a:xfrm>
          <a:prstGeom prst="rect">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fml_off_grid_mode_check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2"/>
          <a:stretch>
            <a:fillRect/>
          </a:stretch>
        </p:blipFill>
        <p:spPr>
          <a:xfrm>
            <a:off x="118110" y="981075"/>
            <a:ext cx="5692140" cy="3263265"/>
          </a:xfrm>
          <a:prstGeom prst="rect">
            <a:avLst/>
          </a:prstGeom>
        </p:spPr>
      </p:pic>
      <p:sp>
        <p:nvSpPr>
          <p:cNvPr id="24" name="文本框 23"/>
          <p:cNvSpPr txBox="1"/>
          <p:nvPr>
            <p:custDataLst>
              <p:tags r:id="rId3"/>
            </p:custDataLst>
          </p:nvPr>
        </p:nvSpPr>
        <p:spPr>
          <a:xfrm>
            <a:off x="2134870" y="1340485"/>
            <a:ext cx="15195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没有传正确参数直接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4"/>
            </p:custDataLst>
          </p:nvPr>
        </p:nvSpPr>
        <p:spPr>
          <a:xfrm>
            <a:off x="2854960" y="2590800"/>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eps_active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未使能直接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5"/>
            </p:custDataLst>
          </p:nvPr>
        </p:nvSpPr>
        <p:spPr>
          <a:xfrm>
            <a:off x="2874010" y="3500755"/>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刚刚完成并网切离网的操作，重新</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6"/>
          <a:stretch>
            <a:fillRect/>
          </a:stretch>
        </p:blipFill>
        <p:spPr>
          <a:xfrm>
            <a:off x="118110" y="4244340"/>
            <a:ext cx="5669280" cy="1640205"/>
          </a:xfrm>
          <a:prstGeom prst="rect">
            <a:avLst/>
          </a:prstGeom>
        </p:spPr>
      </p:pic>
      <p:sp>
        <p:nvSpPr>
          <p:cNvPr id="28" name="矩形 27"/>
          <p:cNvSpPr/>
          <p:nvPr/>
        </p:nvSpPr>
        <p:spPr>
          <a:xfrm>
            <a:off x="982345" y="4726305"/>
            <a:ext cx="3408045"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7"/>
            </p:custDataLst>
          </p:nvPr>
        </p:nvSpPr>
        <p:spPr>
          <a:xfrm>
            <a:off x="3575050" y="4364990"/>
            <a:ext cx="2749550" cy="3060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这里不知道是何意？</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：有一个优先离网的标志，在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的高</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8</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8"/>
            </p:custDataLst>
          </p:nvPr>
        </p:nvSpPr>
        <p:spPr>
          <a:xfrm>
            <a:off x="3208020" y="1772285"/>
            <a:ext cx="9099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这里是干哈？</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1" name="图片 30"/>
          <p:cNvPicPr>
            <a:picLocks noChangeAspect="1"/>
          </p:cNvPicPr>
          <p:nvPr/>
        </p:nvPicPr>
        <p:blipFill>
          <a:blip r:embed="rId9"/>
          <a:stretch>
            <a:fillRect/>
          </a:stretch>
        </p:blipFill>
        <p:spPr>
          <a:xfrm>
            <a:off x="6413500" y="909320"/>
            <a:ext cx="5183505" cy="4149090"/>
          </a:xfrm>
          <a:prstGeom prst="rect">
            <a:avLst/>
          </a:prstGeom>
        </p:spPr>
      </p:pic>
      <p:sp>
        <p:nvSpPr>
          <p:cNvPr id="33" name="文本框 32"/>
          <p:cNvSpPr txBox="1"/>
          <p:nvPr>
            <p:custDataLst>
              <p:tags r:id="rId10"/>
            </p:custDataLst>
          </p:nvPr>
        </p:nvSpPr>
        <p:spPr>
          <a:xfrm>
            <a:off x="7174865" y="614680"/>
            <a:ext cx="1544955"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状态中有电网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1"/>
            </p:custDataLst>
          </p:nvPr>
        </p:nvSpPr>
        <p:spPr>
          <a:xfrm>
            <a:off x="3430905" y="4879975"/>
            <a:ext cx="2029460" cy="57467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允许后面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内的标志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还有很多其他地方使能了这个标志：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）过频，欠频；</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）过压，欠压；</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2"/>
            </p:custDataLst>
          </p:nvPr>
        </p:nvSpPr>
        <p:spPr>
          <a:xfrm>
            <a:off x="7603490" y="3573145"/>
            <a:ext cx="124460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直接切</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13"/>
            </p:custDataLst>
          </p:nvPr>
        </p:nvSpPr>
        <p:spPr>
          <a:xfrm>
            <a:off x="7607300" y="1685290"/>
            <a:ext cx="311912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不允许冷启动，只能并离网切换，不允许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切离网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8" name="图片 37"/>
          <p:cNvPicPr>
            <a:picLocks noChangeAspect="1"/>
          </p:cNvPicPr>
          <p:nvPr/>
        </p:nvPicPr>
        <p:blipFill>
          <a:blip r:embed="rId14"/>
          <a:stretch>
            <a:fillRect/>
          </a:stretch>
        </p:blipFill>
        <p:spPr>
          <a:xfrm>
            <a:off x="6413500" y="5157470"/>
            <a:ext cx="6212205" cy="3771900"/>
          </a:xfrm>
          <a:prstGeom prst="rect">
            <a:avLst/>
          </a:prstGeom>
        </p:spPr>
      </p:pic>
      <p:sp>
        <p:nvSpPr>
          <p:cNvPr id="39" name="矩形 38"/>
          <p:cNvSpPr/>
          <p:nvPr/>
        </p:nvSpPr>
        <p:spPr>
          <a:xfrm>
            <a:off x="766445" y="270700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766445" y="360108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7319010" y="14128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7703820" y="328485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7534910" y="402526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custDataLst>
              <p:tags r:id="rId15"/>
            </p:custDataLst>
          </p:nvPr>
        </p:nvSpPr>
        <p:spPr>
          <a:xfrm>
            <a:off x="8472170" y="5229225"/>
            <a:ext cx="94488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5" name="矩形 44"/>
          <p:cNvSpPr/>
          <p:nvPr/>
        </p:nvSpPr>
        <p:spPr>
          <a:xfrm>
            <a:off x="7247255" y="6093460"/>
            <a:ext cx="3524885" cy="12420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16"/>
            </p:custDataLst>
          </p:nvPr>
        </p:nvSpPr>
        <p:spPr>
          <a:xfrm>
            <a:off x="9609455" y="6525260"/>
            <a:ext cx="1815465" cy="3594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只要满足条件，置标志，清使能位，这里是离网切并网的计</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时</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7" name="直接连接符 46"/>
          <p:cNvCxnSpPr/>
          <p:nvPr/>
        </p:nvCxnSpPr>
        <p:spPr>
          <a:xfrm flipV="1">
            <a:off x="9983470" y="5157470"/>
            <a:ext cx="288290"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8" name="文本框 47"/>
          <p:cNvSpPr txBox="1"/>
          <p:nvPr>
            <p:custDataLst>
              <p:tags r:id="rId17"/>
            </p:custDataLst>
          </p:nvPr>
        </p:nvSpPr>
        <p:spPr>
          <a:xfrm>
            <a:off x="9335135" y="4940935"/>
            <a:ext cx="208915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为啥电压只判断</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(0.78, 1.17)</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范围？</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9" name="矩形 48"/>
          <p:cNvSpPr/>
          <p:nvPr/>
        </p:nvSpPr>
        <p:spPr>
          <a:xfrm>
            <a:off x="7103110" y="5517515"/>
            <a:ext cx="410337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custDataLst>
              <p:tags r:id="rId18"/>
            </p:custDataLst>
          </p:nvPr>
        </p:nvSpPr>
        <p:spPr>
          <a:xfrm>
            <a:off x="11208385" y="5480050"/>
            <a:ext cx="194437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下一页讲，电网故障消失才会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19"/>
            </p:custDataLst>
          </p:nvPr>
        </p:nvSpPr>
        <p:spPr>
          <a:xfrm>
            <a:off x="166370" y="774065"/>
            <a:ext cx="537654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中调用，然后在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10424160" y="899795"/>
            <a:ext cx="3303270" cy="760095"/>
          </a:xfrm>
          <a:prstGeom prst="rect">
            <a:avLst/>
          </a:prstGeom>
        </p:spPr>
      </p:pic>
      <p:cxnSp>
        <p:nvCxnSpPr>
          <p:cNvPr id="3" name="直接连接符 2"/>
          <p:cNvCxnSpPr/>
          <p:nvPr/>
        </p:nvCxnSpPr>
        <p:spPr>
          <a:xfrm flipV="1">
            <a:off x="8759190" y="1268730"/>
            <a:ext cx="1584325"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 name="文本框 3"/>
          <p:cNvSpPr txBox="1"/>
          <p:nvPr>
            <p:custDataLst>
              <p:tags r:id="rId21"/>
            </p:custDataLst>
          </p:nvPr>
        </p:nvSpPr>
        <p:spPr>
          <a:xfrm>
            <a:off x="11639550" y="566420"/>
            <a:ext cx="1676400" cy="34290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）过频，欠频；</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）过压，欠压；</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3</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线电压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22"/>
            </p:custDataLst>
          </p:nvPr>
        </p:nvSpPr>
        <p:spPr>
          <a:xfrm>
            <a:off x="1918335" y="6021070"/>
            <a:ext cx="2687320" cy="4756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在并网状态下进行并离网切换操作，非并网状态下置位</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g_state_check.bit.offgrid_mode，进行主状态</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跳转</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cxnSp>
        <p:nvCxnSpPr>
          <p:cNvPr id="7" name="直接连接符 6"/>
          <p:cNvCxnSpPr/>
          <p:nvPr/>
        </p:nvCxnSpPr>
        <p:spPr>
          <a:xfrm>
            <a:off x="2278380" y="4900295"/>
            <a:ext cx="648335" cy="11207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23"/>
            </p:custDataLst>
          </p:nvPr>
        </p:nvSpPr>
        <p:spPr>
          <a:xfrm>
            <a:off x="7534910" y="4167505"/>
            <a:ext cx="218948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这里也是不需要切换，直接跳转主</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4"/>
            </p:custDataLst>
          </p:nvPr>
        </p:nvSpPr>
        <p:spPr>
          <a:xfrm>
            <a:off x="9623425" y="2533650"/>
            <a:ext cx="196088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感觉这里就是重新弄做了一个计</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5"/>
            </p:custDataLst>
          </p:nvPr>
        </p:nvSpPr>
        <p:spPr>
          <a:xfrm>
            <a:off x="549910" y="6885305"/>
            <a:ext cx="2684145" cy="932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这里到底干了啥呢？</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离网恢复并网我能理解；</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rPr>
              <a:t>强制离网能理解；</a:t>
            </a:r>
            <a:endParaRPr lang="zh-CN" altLang="en-US" sz="900" dirty="0" smtClean="0">
              <a:gradFill>
                <a:gsLst>
                  <a:gs pos="50000">
                    <a:schemeClr val="tx1"/>
                  </a:gs>
                  <a:gs pos="0">
                    <a:schemeClr val="tx1">
                      <a:lumMod val="25000"/>
                      <a:lumOff val="75000"/>
                    </a:schemeClr>
                  </a:gs>
                  <a:gs pos="100000">
                    <a:schemeClr val="tx1">
                      <a:lumMod val="85000"/>
                    </a:schemeClr>
                  </a:gs>
                </a:gsLst>
                <a:lin ang="5400000" scaled="1"/>
              </a:gra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wait</a:t>
            </a: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状态下电网故障；（和前面不能统一？）</a:t>
            </a:r>
            <a:endPar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并网离网切换完成后的状态置位；（其他地方没有做吗？）</a:t>
            </a:r>
            <a:endPar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26"/>
            </p:custDataLst>
          </p:nvPr>
        </p:nvSpPr>
        <p:spPr>
          <a:xfrm>
            <a:off x="2854325" y="1974215"/>
            <a:ext cx="112522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函数内的静态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变量</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982345" y="52482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离网下的</a:t>
            </a:r>
            <a:r>
              <a:rPr lang="en-US" altLang="zh-CN" dirty="0" smtClean="0">
                <a:sym typeface="+mn-ea"/>
              </a:rPr>
              <a:t>PLL</a:t>
            </a:r>
            <a:r>
              <a:rPr dirty="0" smtClean="0">
                <a:sym typeface="+mn-ea"/>
              </a:rPr>
              <a:t>检测，</a:t>
            </a:r>
            <a:r>
              <a:rPr lang="en-US" altLang="zh-CN" dirty="0" smtClean="0">
                <a:sym typeface="+mn-ea"/>
              </a:rPr>
              <a:t>fml_offgrid_</a:t>
            </a:r>
            <a:r>
              <a:rPr lang="en-US" altLang="zh-CN" dirty="0" smtClean="0">
                <a:sym typeface="+mn-ea"/>
              </a:rPr>
              <a:t>pll_stable_check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550545" y="1052195"/>
            <a:ext cx="4383405" cy="3400425"/>
          </a:xfrm>
          <a:prstGeom prst="rect">
            <a:avLst/>
          </a:prstGeom>
        </p:spPr>
      </p:pic>
      <p:sp>
        <p:nvSpPr>
          <p:cNvPr id="3" name="文本框 2"/>
          <p:cNvSpPr txBox="1"/>
          <p:nvPr>
            <p:custDataLst>
              <p:tags r:id="rId3"/>
            </p:custDataLst>
          </p:nvPr>
        </p:nvSpPr>
        <p:spPr>
          <a:xfrm>
            <a:off x="668655" y="845820"/>
            <a:ext cx="240792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在前面的函数中调用，只在离网下才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stretch>
            <a:fillRect/>
          </a:stretch>
        </p:blipFill>
        <p:spPr>
          <a:xfrm>
            <a:off x="550545" y="4509135"/>
            <a:ext cx="4006215" cy="2514600"/>
          </a:xfrm>
          <a:prstGeom prst="rect">
            <a:avLst/>
          </a:prstGeom>
        </p:spPr>
      </p:pic>
      <p:pic>
        <p:nvPicPr>
          <p:cNvPr id="6" name="图片 5"/>
          <p:cNvPicPr>
            <a:picLocks noChangeAspect="1"/>
          </p:cNvPicPr>
          <p:nvPr/>
        </p:nvPicPr>
        <p:blipFill>
          <a:blip r:embed="rId5"/>
          <a:stretch>
            <a:fillRect/>
          </a:stretch>
        </p:blipFill>
        <p:spPr>
          <a:xfrm>
            <a:off x="6095365" y="1052195"/>
            <a:ext cx="5583555" cy="1765935"/>
          </a:xfrm>
          <a:prstGeom prst="rect">
            <a:avLst/>
          </a:prstGeom>
        </p:spPr>
      </p:pic>
      <p:sp>
        <p:nvSpPr>
          <p:cNvPr id="7" name="文本框 6"/>
          <p:cNvSpPr txBox="1"/>
          <p:nvPr>
            <p:custDataLst>
              <p:tags r:id="rId6"/>
            </p:custDataLst>
          </p:nvPr>
        </p:nvSpPr>
        <p:spPr>
          <a:xfrm>
            <a:off x="2998470" y="1845310"/>
            <a:ext cx="12211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电网故障恢复才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422525" y="1557020"/>
            <a:ext cx="1368425"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6814820" y="980440"/>
            <a:ext cx="29610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如果还是电网故障状态，所有的标志和计数置位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就行</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6958965" y="2204720"/>
            <a:ext cx="24307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这里应该就是离网情况下要做并机同步</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吧？</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矩形 9"/>
          <p:cNvSpPr/>
          <p:nvPr/>
        </p:nvSpPr>
        <p:spPr>
          <a:xfrm>
            <a:off x="1414780" y="4218940"/>
            <a:ext cx="3602355"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9"/>
            </p:custDataLst>
          </p:nvPr>
        </p:nvSpPr>
        <p:spPr>
          <a:xfrm>
            <a:off x="2132965" y="3717290"/>
            <a:ext cx="167957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得到电网侧相位和储能侧</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2111375" y="4364990"/>
            <a:ext cx="10845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这里是要干啥？</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782570" y="5229225"/>
            <a:ext cx="1887855" cy="345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两侧相位差小或者是发电机</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模式，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发电机模式下要强制去并？</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2782570" y="5733415"/>
            <a:ext cx="18878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持续了</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20*250ms=5</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：状态跳转，闭合并网继电器，清除标志，跳转</a:t>
            </a:r>
            <a:r>
              <a:rPr lang="zh-CN" altLang="en-US" sz="1400" b="1" dirty="0" smtClean="0">
                <a:latin typeface="微软雅黑 Light" panose="020B0502040204020203" pitchFamily="34" charset="-122"/>
                <a:ea typeface="微软雅黑 Light" panose="020B0502040204020203" pitchFamily="34" charset="-122"/>
              </a:rPr>
              <a:t>状态</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11265" y="1252855"/>
            <a:ext cx="2846070" cy="76581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离网切</a:t>
            </a:r>
            <a:r>
              <a:rPr dirty="0" smtClean="0">
                <a:sym typeface="+mn-ea"/>
              </a:rPr>
              <a:t>并网状态机</a:t>
            </a:r>
            <a:r>
              <a:rPr dirty="0" smtClean="0">
                <a:sym typeface="+mn-ea"/>
              </a:rPr>
              <a:t>信息</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40" name="矩形 39"/>
          <p:cNvSpPr/>
          <p:nvPr/>
        </p:nvSpPr>
        <p:spPr>
          <a:xfrm>
            <a:off x="6019800" y="981075"/>
            <a:ext cx="36000" cy="57600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3"/>
            </p:custDataLst>
          </p:nvPr>
        </p:nvSpPr>
        <p:spPr>
          <a:xfrm>
            <a:off x="140335" y="774065"/>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离网切并网的判断函数</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4"/>
            </p:custDataLst>
          </p:nvPr>
        </p:nvSpPr>
        <p:spPr>
          <a:xfrm>
            <a:off x="9191625" y="1699260"/>
            <a:ext cx="1362710"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并网切离网的标志清</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除</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5"/>
            </p:custDataLst>
          </p:nvPr>
        </p:nvSpPr>
        <p:spPr>
          <a:xfrm>
            <a:off x="6291580" y="996950"/>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离开离网状态时置位</a:t>
            </a: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相应的</a:t>
            </a: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状态</a:t>
            </a:r>
            <a:endPar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6"/>
            </p:custDataLst>
          </p:nvPr>
        </p:nvSpPr>
        <p:spPr>
          <a:xfrm>
            <a:off x="6291580" y="2077085"/>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rPr>
              <a:t>进入并网状态的动作</a:t>
            </a:r>
            <a:endParaRPr lang="zh-CN" altLang="en-US" sz="900" b="1"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7"/>
            </p:custDataLst>
          </p:nvPr>
        </p:nvSpPr>
        <p:spPr>
          <a:xfrm>
            <a:off x="9191625" y="1560195"/>
            <a:ext cx="1254760" cy="2978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离网切</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并网的</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8"/>
          <a:stretch>
            <a:fillRect/>
          </a:stretch>
        </p:blipFill>
        <p:spPr>
          <a:xfrm>
            <a:off x="125095" y="980440"/>
            <a:ext cx="4251960" cy="3023235"/>
          </a:xfrm>
          <a:prstGeom prst="rect">
            <a:avLst/>
          </a:prstGeom>
        </p:spPr>
      </p:pic>
      <p:pic>
        <p:nvPicPr>
          <p:cNvPr id="18" name="图片 17"/>
          <p:cNvPicPr>
            <a:picLocks noChangeAspect="1"/>
          </p:cNvPicPr>
          <p:nvPr/>
        </p:nvPicPr>
        <p:blipFill>
          <a:blip r:embed="rId9"/>
          <a:stretch>
            <a:fillRect/>
          </a:stretch>
        </p:blipFill>
        <p:spPr>
          <a:xfrm>
            <a:off x="125095" y="4004945"/>
            <a:ext cx="5995035" cy="3166110"/>
          </a:xfrm>
          <a:prstGeom prst="rect">
            <a:avLst/>
          </a:prstGeom>
        </p:spPr>
      </p:pic>
      <p:pic>
        <p:nvPicPr>
          <p:cNvPr id="19" name="图片 18"/>
          <p:cNvPicPr>
            <a:picLocks noChangeAspect="1"/>
          </p:cNvPicPr>
          <p:nvPr/>
        </p:nvPicPr>
        <p:blipFill>
          <a:blip r:embed="rId10"/>
          <a:stretch>
            <a:fillRect/>
          </a:stretch>
        </p:blipFill>
        <p:spPr>
          <a:xfrm>
            <a:off x="125095" y="7172325"/>
            <a:ext cx="5817870" cy="3903345"/>
          </a:xfrm>
          <a:prstGeom prst="rect">
            <a:avLst/>
          </a:prstGeom>
        </p:spPr>
      </p:pic>
      <p:sp>
        <p:nvSpPr>
          <p:cNvPr id="21" name="矩形 20"/>
          <p:cNvSpPr/>
          <p:nvPr/>
        </p:nvSpPr>
        <p:spPr>
          <a:xfrm>
            <a:off x="751205" y="1196975"/>
            <a:ext cx="2168525" cy="1568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custDataLst>
              <p:tags r:id="rId11"/>
            </p:custDataLst>
          </p:nvPr>
        </p:nvSpPr>
        <p:spPr>
          <a:xfrm>
            <a:off x="2926715" y="924560"/>
            <a:ext cx="1970405"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app_offgrid_mode_check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2"/>
            </p:custDataLst>
          </p:nvPr>
        </p:nvSpPr>
        <p:spPr>
          <a:xfrm>
            <a:off x="3055620" y="6669405"/>
            <a:ext cx="2278380" cy="343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这里在倒计时，倒计时不同近阶段有动作，前面有</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定义</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4" name="矩形 23"/>
          <p:cNvSpPr/>
          <p:nvPr/>
        </p:nvSpPr>
        <p:spPr>
          <a:xfrm>
            <a:off x="1183005" y="7893685"/>
            <a:ext cx="2753995" cy="8801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13"/>
            </p:custDataLst>
          </p:nvPr>
        </p:nvSpPr>
        <p:spPr>
          <a:xfrm>
            <a:off x="4036695" y="7904480"/>
            <a:ext cx="1831340" cy="243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单独处理了发电机模式，</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发电机模式转并网，进入了</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wait</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4"/>
            </p:custDataLst>
          </p:nvPr>
        </p:nvSpPr>
        <p:spPr>
          <a:xfrm>
            <a:off x="2350770" y="1412875"/>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并网继电器断开的同步信号</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释放</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a:off x="2695575" y="1412875"/>
            <a:ext cx="719455" cy="64084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a:off x="2710815" y="1412875"/>
            <a:ext cx="3959860"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8" name="文本框 27"/>
          <p:cNvSpPr txBox="1"/>
          <p:nvPr>
            <p:custDataLst>
              <p:tags r:id="rId15"/>
            </p:custDataLst>
          </p:nvPr>
        </p:nvSpPr>
        <p:spPr>
          <a:xfrm>
            <a:off x="-528955" y="1844675"/>
            <a:ext cx="133731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主从之间电网故障</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IO</a:t>
            </a:r>
            <a:endParaRPr lang="en-US" altLang="zh-CN"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6"/>
            </p:custDataLst>
          </p:nvPr>
        </p:nvSpPr>
        <p:spPr>
          <a:xfrm>
            <a:off x="3138170" y="3429000"/>
            <a:ext cx="15113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在离网状态下为固定值</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10</a:t>
            </a:r>
            <a:endParaRPr lang="en-US" altLang="zh-CN"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7"/>
            </p:custDataLst>
          </p:nvPr>
        </p:nvSpPr>
        <p:spPr>
          <a:xfrm>
            <a:off x="4000500" y="5733415"/>
            <a:ext cx="11176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三相继电器</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闭合</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1" name="文本框 30"/>
          <p:cNvSpPr txBox="1"/>
          <p:nvPr>
            <p:custDataLst>
              <p:tags r:id="rId18"/>
            </p:custDataLst>
          </p:nvPr>
        </p:nvSpPr>
        <p:spPr>
          <a:xfrm>
            <a:off x="4000500" y="5949950"/>
            <a:ext cx="1117600" cy="21653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线继电器</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闭合</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9"/>
            </p:custDataLst>
          </p:nvPr>
        </p:nvSpPr>
        <p:spPr>
          <a:xfrm>
            <a:off x="3790315" y="9045575"/>
            <a:ext cx="2933700" cy="243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sym typeface="+mn-ea"/>
              </a:rPr>
              <a:t>逆变侧的这个</a:t>
            </a:r>
            <a:r>
              <a:rPr lang="en-US" altLang="zh-CN" sz="900" dirty="0" smtClean="0">
                <a:highlight>
                  <a:srgbClr val="FF00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FF0000"/>
                </a:highlight>
                <a:latin typeface="微软雅黑 Light" panose="020B0502040204020203" pitchFamily="34" charset="-122"/>
                <a:ea typeface="微软雅黑 Light" panose="020B0502040204020203" pitchFamily="34" charset="-122"/>
                <a:sym typeface="+mn-ea"/>
              </a:rPr>
              <a:t>继电器为啥要闭合？之前没断开呀？</a:t>
            </a:r>
            <a:endParaRPr lang="zh-CN" altLang="en-US" sz="9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而且从后面看，在进入并网状态时又再次闭合了一次</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
        <p:nvSpPr>
          <p:cNvPr id="33" name="文本框 32"/>
          <p:cNvSpPr txBox="1"/>
          <p:nvPr>
            <p:custDataLst>
              <p:tags r:id="rId20"/>
            </p:custDataLst>
          </p:nvPr>
        </p:nvSpPr>
        <p:spPr>
          <a:xfrm>
            <a:off x="1487170" y="9782810"/>
            <a:ext cx="1942465" cy="2286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只有这一种情况最后能成功</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切换</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pic>
        <p:nvPicPr>
          <p:cNvPr id="34" name="图片 33"/>
          <p:cNvPicPr>
            <a:picLocks noChangeAspect="1"/>
          </p:cNvPicPr>
          <p:nvPr/>
        </p:nvPicPr>
        <p:blipFill>
          <a:blip r:embed="rId21"/>
          <a:stretch>
            <a:fillRect/>
          </a:stretch>
        </p:blipFill>
        <p:spPr>
          <a:xfrm>
            <a:off x="6311265" y="2275840"/>
            <a:ext cx="3354705" cy="3160395"/>
          </a:xfrm>
          <a:prstGeom prst="rect">
            <a:avLst/>
          </a:prstGeom>
        </p:spPr>
      </p:pic>
      <p:sp>
        <p:nvSpPr>
          <p:cNvPr id="35" name="文本框 34"/>
          <p:cNvSpPr txBox="1"/>
          <p:nvPr>
            <p:custDataLst>
              <p:tags r:id="rId22"/>
            </p:custDataLst>
          </p:nvPr>
        </p:nvSpPr>
        <p:spPr>
          <a:xfrm>
            <a:off x="8975090" y="3320415"/>
            <a:ext cx="201930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逆变侧</a:t>
            </a: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继电器，前面切换时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做过</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6" name="文本框 35"/>
          <p:cNvSpPr txBox="1"/>
          <p:nvPr>
            <p:custDataLst>
              <p:tags r:id="rId23"/>
            </p:custDataLst>
          </p:nvPr>
        </p:nvSpPr>
        <p:spPr>
          <a:xfrm>
            <a:off x="8903335" y="3717290"/>
            <a:ext cx="2541270" cy="21653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N-PE</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继电器，前面检测电网恢复时已经断开</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7" name="文本框 36"/>
          <p:cNvSpPr txBox="1"/>
          <p:nvPr>
            <p:custDataLst>
              <p:tags r:id="rId24"/>
            </p:custDataLst>
          </p:nvPr>
        </p:nvSpPr>
        <p:spPr>
          <a:xfrm>
            <a:off x="8903335" y="3861435"/>
            <a:ext cx="98806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交流预充</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继电器</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sp>
        <p:nvSpPr>
          <p:cNvPr id="38" name="矩形 37"/>
          <p:cNvSpPr/>
          <p:nvPr/>
        </p:nvSpPr>
        <p:spPr>
          <a:xfrm>
            <a:off x="6291580" y="4022090"/>
            <a:ext cx="3352165" cy="414020"/>
          </a:xfrm>
          <a:prstGeom prst="rect">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9" name="文本框 38"/>
          <p:cNvSpPr txBox="1"/>
          <p:nvPr>
            <p:custDataLst>
              <p:tags r:id="rId25"/>
            </p:custDataLst>
          </p:nvPr>
        </p:nvSpPr>
        <p:spPr>
          <a:xfrm>
            <a:off x="9695180" y="4114165"/>
            <a:ext cx="1990725"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这些应该是和并网的一些自检</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有关</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26"/>
            </p:custDataLst>
          </p:nvPr>
        </p:nvSpPr>
        <p:spPr>
          <a:xfrm>
            <a:off x="8687435" y="4470400"/>
            <a:ext cx="1732280" cy="3314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这里有必要单独写吗？我一直认为是自动的？</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flipH="1" flipV="1">
            <a:off x="3790315" y="3932555"/>
            <a:ext cx="288036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：状态跳转，闭合并网继电器，清除标志，跳转状态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控制环路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5"/>
          <a:stretch>
            <a:fillRect/>
          </a:stretch>
        </p:blipFill>
        <p:spPr>
          <a:xfrm>
            <a:off x="3862705" y="1123950"/>
            <a:ext cx="6692265" cy="3526155"/>
          </a:xfrm>
          <a:prstGeom prst="rect">
            <a:avLst/>
          </a:prstGeom>
        </p:spPr>
      </p:pic>
      <p:sp>
        <p:nvSpPr>
          <p:cNvPr id="43" name="文本框 42"/>
          <p:cNvSpPr txBox="1"/>
          <p:nvPr>
            <p:custDataLst>
              <p:tags r:id="rId16"/>
            </p:custDataLst>
          </p:nvPr>
        </p:nvSpPr>
        <p:spPr>
          <a:xfrm>
            <a:off x="3790950" y="90932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母线电压</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环</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7"/>
          <a:stretch>
            <a:fillRect/>
          </a:stretch>
        </p:blipFill>
        <p:spPr>
          <a:xfrm>
            <a:off x="3862705" y="4653915"/>
            <a:ext cx="6635114" cy="1005840"/>
          </a:xfrm>
          <a:prstGeom prst="rect">
            <a:avLst/>
          </a:prstGeom>
        </p:spPr>
      </p:pic>
      <p:sp>
        <p:nvSpPr>
          <p:cNvPr id="4" name="文本框 3"/>
          <p:cNvSpPr txBox="1"/>
          <p:nvPr>
            <p:custDataLst>
              <p:tags r:id="rId18"/>
            </p:custDataLst>
          </p:nvPr>
        </p:nvSpPr>
        <p:spPr>
          <a:xfrm>
            <a:off x="5015230" y="2277110"/>
            <a:ext cx="16408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这里是做母线电压的</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PI</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环</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19"/>
            </p:custDataLst>
          </p:nvPr>
        </p:nvSpPr>
        <p:spPr>
          <a:xfrm>
            <a:off x="4366895" y="4941570"/>
            <a:ext cx="186436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要主</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状态在并网状态才往下继续</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20"/>
          <a:stretch>
            <a:fillRect/>
          </a:stretch>
        </p:blipFill>
        <p:spPr>
          <a:xfrm>
            <a:off x="3862705" y="5663565"/>
            <a:ext cx="5040630" cy="382905"/>
          </a:xfrm>
          <a:prstGeom prst="rect">
            <a:avLst/>
          </a:prstGeom>
        </p:spPr>
      </p:pic>
      <p:pic>
        <p:nvPicPr>
          <p:cNvPr id="8" name="图片 7"/>
          <p:cNvPicPr>
            <a:picLocks noChangeAspect="1"/>
          </p:cNvPicPr>
          <p:nvPr/>
        </p:nvPicPr>
        <p:blipFill>
          <a:blip r:embed="rId21"/>
          <a:stretch>
            <a:fillRect/>
          </a:stretch>
        </p:blipFill>
        <p:spPr>
          <a:xfrm>
            <a:off x="3862705" y="6420485"/>
            <a:ext cx="5526405" cy="1268730"/>
          </a:xfrm>
          <a:prstGeom prst="rect">
            <a:avLst/>
          </a:prstGeom>
        </p:spPr>
      </p:pic>
      <p:sp>
        <p:nvSpPr>
          <p:cNvPr id="41" name="文本框 40"/>
          <p:cNvSpPr txBox="1"/>
          <p:nvPr>
            <p:custDataLst>
              <p:tags r:id="rId22"/>
            </p:custDataLst>
          </p:nvPr>
        </p:nvSpPr>
        <p:spPr>
          <a:xfrm>
            <a:off x="4512945" y="5949315"/>
            <a:ext cx="579755" cy="353060"/>
          </a:xfrm>
          <a:prstGeom prst="rect">
            <a:avLst/>
          </a:prstGeom>
          <a:noFill/>
        </p:spPr>
        <p:txBody>
          <a:bodyPr wrap="square" rtlCol="0">
            <a:noAutofit/>
          </a:bodyPr>
          <a:p>
            <a:pPr indent="0">
              <a:lnSpc>
                <a:spcPct val="100000"/>
              </a:lnSpc>
              <a:buFont typeface="Wingdings" panose="05000000000000000000" charset="0"/>
              <a:buNone/>
            </a:pPr>
            <a:r>
              <a:rPr lang="en-US" altLang="zh-CN" sz="1600" b="1" dirty="0" smtClean="0">
                <a:solidFill>
                  <a:schemeClr val="accent5"/>
                </a:solidFill>
                <a:latin typeface="微软雅黑 Light" panose="020B0502040204020203" pitchFamily="34" charset="-122"/>
                <a:ea typeface="微软雅黑 Light" panose="020B0502040204020203" pitchFamily="34" charset="-122"/>
              </a:rPr>
              <a:t>……</a:t>
            </a:r>
            <a:endParaRPr lang="en-US" altLang="zh-CN" sz="1600" b="1" dirty="0" smtClean="0">
              <a:solidFill>
                <a:schemeClr val="accent5"/>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3"/>
          <a:stretch>
            <a:fillRect/>
          </a:stretch>
        </p:blipFill>
        <p:spPr>
          <a:xfrm>
            <a:off x="3862705" y="7689215"/>
            <a:ext cx="3228975" cy="1137285"/>
          </a:xfrm>
          <a:prstGeom prst="rect">
            <a:avLst/>
          </a:prstGeom>
        </p:spPr>
      </p:pic>
      <p:sp>
        <p:nvSpPr>
          <p:cNvPr id="45" name="矩形 44"/>
          <p:cNvSpPr/>
          <p:nvPr/>
        </p:nvSpPr>
        <p:spPr>
          <a:xfrm>
            <a:off x="4511040" y="8063230"/>
            <a:ext cx="2549525" cy="3879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24"/>
            </p:custDataLst>
          </p:nvPr>
        </p:nvSpPr>
        <p:spPr>
          <a:xfrm>
            <a:off x="4674870" y="7749540"/>
            <a:ext cx="222250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如果不是并网状态，环路的输出直接为</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0</a:t>
            </a:r>
            <a:endPar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3863340" y="1151890"/>
            <a:ext cx="6737986" cy="3634740"/>
          </a:xfrm>
          <a:prstGeom prst="rect">
            <a:avLst/>
          </a:prstGeom>
        </p:spPr>
      </p:pic>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a:t>
            </a:r>
            <a:r>
              <a:rPr lang="en-US" altLang="zh-CN" dirty="0" smtClean="0">
                <a:sym typeface="+mn-ea"/>
              </a:rPr>
              <a:t>/</a:t>
            </a:r>
            <a:r>
              <a:rPr dirty="0" smtClean="0">
                <a:sym typeface="+mn-ea"/>
              </a:rPr>
              <a:t>并网状态</a:t>
            </a:r>
            <a:r>
              <a:rPr dirty="0" smtClean="0">
                <a:sym typeface="+mn-ea"/>
              </a:rPr>
              <a:t>检测</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3"/>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：电网状况检测（一个电网周期检测），电网相位</a:t>
            </a:r>
            <a:r>
              <a:rPr lang="en-US" altLang="zh-CN"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幅值</a:t>
            </a:r>
            <a:r>
              <a:rPr lang="zh-CN" altLang="en-US" sz="1400" dirty="0" smtClean="0">
                <a:latin typeface="微软雅黑 Light" panose="020B0502040204020203" pitchFamily="34" charset="-122"/>
                <a:ea typeface="微软雅黑 Light" panose="020B0502040204020203" pitchFamily="34" charset="-122"/>
              </a:rPr>
              <a:t>恢复</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4"/>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：断开</a:t>
            </a:r>
            <a:r>
              <a:rPr lang="en-US" altLang="zh-CN" sz="1400" dirty="0" smtClean="0">
                <a:latin typeface="微软雅黑 Light" panose="020B0502040204020203" pitchFamily="34" charset="-122"/>
                <a:ea typeface="微软雅黑 Light" panose="020B0502040204020203" pitchFamily="34" charset="-122"/>
                <a:sym typeface="+mn-ea"/>
              </a:rPr>
              <a:t>N-PE</a:t>
            </a:r>
            <a:r>
              <a:rPr lang="zh-CN" altLang="en-US" sz="1400" dirty="0" smtClean="0">
                <a:latin typeface="微软雅黑 Light" panose="020B0502040204020203" pitchFamily="34" charset="-122"/>
                <a:ea typeface="微软雅黑 Light" panose="020B0502040204020203" pitchFamily="34" charset="-122"/>
                <a:sym typeface="+mn-ea"/>
              </a:rPr>
              <a:t>继电器，置状态位</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5"/>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：状态跳转，闭合并网继电器，清除标志，跳转状态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6"/>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7"/>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控制环路</a:t>
            </a:r>
            <a:r>
              <a:rPr lang="zh-CN" altLang="en-US" sz="1400" b="1" dirty="0" smtClean="0">
                <a:latin typeface="微软雅黑 Light" panose="020B0502040204020203" pitchFamily="34" charset="-122"/>
                <a:ea typeface="微软雅黑 Light" panose="020B0502040204020203" pitchFamily="34" charset="-122"/>
              </a:rPr>
              <a:t>切换</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8"/>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9"/>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10"/>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1"/>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2"/>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3"/>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4"/>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5"/>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3" name="文本框 42"/>
          <p:cNvSpPr txBox="1"/>
          <p:nvPr>
            <p:custDataLst>
              <p:tags r:id="rId16"/>
            </p:custDataLst>
          </p:nvPr>
        </p:nvSpPr>
        <p:spPr>
          <a:xfrm>
            <a:off x="3790950" y="909320"/>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逆变</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电流环</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7"/>
            </p:custDataLst>
          </p:nvPr>
        </p:nvSpPr>
        <p:spPr>
          <a:xfrm>
            <a:off x="6743065" y="1992630"/>
            <a:ext cx="311721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并网状态下，且</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offgrid_mode</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标志未置</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位，进行</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dq</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变换</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8"/>
          <a:stretch>
            <a:fillRect/>
          </a:stretch>
        </p:blipFill>
        <p:spPr>
          <a:xfrm>
            <a:off x="3862705" y="4822190"/>
            <a:ext cx="6377940" cy="2143125"/>
          </a:xfrm>
          <a:prstGeom prst="rect">
            <a:avLst/>
          </a:prstGeom>
        </p:spPr>
      </p:pic>
      <p:sp>
        <p:nvSpPr>
          <p:cNvPr id="13" name="文本框 12"/>
          <p:cNvSpPr txBox="1"/>
          <p:nvPr>
            <p:custDataLst>
              <p:tags r:id="rId19"/>
            </p:custDataLst>
          </p:nvPr>
        </p:nvSpPr>
        <p:spPr>
          <a:xfrm>
            <a:off x="6670675" y="4822190"/>
            <a:ext cx="178879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并网状态下去做</a:t>
            </a:r>
            <a:r>
              <a:rPr lang="en-US" altLang="zh-CN"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dq</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环路的</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控制</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20"/>
          <a:stretch>
            <a:fillRect/>
          </a:stretch>
        </p:blipFill>
        <p:spPr>
          <a:xfrm>
            <a:off x="3862705" y="7000875"/>
            <a:ext cx="5674995" cy="3148965"/>
          </a:xfrm>
          <a:prstGeom prst="rect">
            <a:avLst/>
          </a:prstGeom>
        </p:spPr>
      </p:pic>
      <p:sp>
        <p:nvSpPr>
          <p:cNvPr id="15" name="文本框 14"/>
          <p:cNvSpPr txBox="1"/>
          <p:nvPr>
            <p:custDataLst>
              <p:tags r:id="rId21"/>
            </p:custDataLst>
          </p:nvPr>
        </p:nvSpPr>
        <p:spPr>
          <a:xfrm>
            <a:off x="5158740" y="9217660"/>
            <a:ext cx="178879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非并网状态下输出</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清零</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22"/>
          <a:stretch>
            <a:fillRect/>
          </a:stretch>
        </p:blipFill>
        <p:spPr>
          <a:xfrm>
            <a:off x="10055225" y="7071360"/>
            <a:ext cx="3366135" cy="388620"/>
          </a:xfrm>
          <a:prstGeom prst="rect">
            <a:avLst/>
          </a:prstGeom>
        </p:spPr>
      </p:pic>
      <p:pic>
        <p:nvPicPr>
          <p:cNvPr id="17" name="图片 16"/>
          <p:cNvPicPr>
            <a:picLocks noChangeAspect="1"/>
          </p:cNvPicPr>
          <p:nvPr/>
        </p:nvPicPr>
        <p:blipFill>
          <a:blip r:embed="rId23"/>
          <a:stretch>
            <a:fillRect/>
          </a:stretch>
        </p:blipFill>
        <p:spPr>
          <a:xfrm>
            <a:off x="10055225" y="7820660"/>
            <a:ext cx="4612005" cy="1508760"/>
          </a:xfrm>
          <a:prstGeom prst="rect">
            <a:avLst/>
          </a:prstGeom>
        </p:spPr>
      </p:pic>
      <p:sp>
        <p:nvSpPr>
          <p:cNvPr id="28" name="文本框 27"/>
          <p:cNvSpPr txBox="1"/>
          <p:nvPr>
            <p:custDataLst>
              <p:tags r:id="rId24"/>
            </p:custDataLst>
          </p:nvPr>
        </p:nvSpPr>
        <p:spPr>
          <a:xfrm>
            <a:off x="10703560" y="7536815"/>
            <a:ext cx="1941830"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通过一些调制注入，最后产生</a:t>
            </a:r>
            <a:r>
              <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3" name="文本框 32"/>
          <p:cNvSpPr txBox="1"/>
          <p:nvPr>
            <p:custDataLst>
              <p:tags r:id="rId25"/>
            </p:custDataLst>
          </p:nvPr>
        </p:nvSpPr>
        <p:spPr>
          <a:xfrm>
            <a:off x="7390765" y="8037195"/>
            <a:ext cx="2531110" cy="3683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offgrid_normal_flag</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那个标志，离网恢复并网，我觉得逻辑有点</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问题</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flipV="1">
            <a:off x="7031355" y="8325485"/>
            <a:ext cx="4318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Check</a:t>
            </a:r>
            <a:r>
              <a:rPr dirty="0" smtClean="0"/>
              <a:t>状态</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在控制任务中断</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078605" y="1125220"/>
            <a:ext cx="5835015" cy="3154680"/>
          </a:xfrm>
          <a:prstGeom prst="rect">
            <a:avLst/>
          </a:prstGeom>
        </p:spPr>
      </p:pic>
      <p:sp>
        <p:nvSpPr>
          <p:cNvPr id="13" name="文本框 12"/>
          <p:cNvSpPr txBox="1"/>
          <p:nvPr>
            <p:custDataLst>
              <p:tags r:id="rId17"/>
            </p:custDataLst>
          </p:nvPr>
        </p:nvSpPr>
        <p:spPr>
          <a:xfrm>
            <a:off x="8327390" y="1988820"/>
            <a:ext cx="1891030" cy="4806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反接检测，这里其实啥都不干，干等</a:t>
            </a:r>
            <a:r>
              <a:rPr lang="en-US" altLang="zh-CN" sz="900" dirty="0" smtClean="0">
                <a:highlight>
                  <a:srgbClr val="FFFF00"/>
                </a:highlight>
                <a:latin typeface="微软雅黑 Light" panose="020B0502040204020203" pitchFamily="34" charset="-122"/>
                <a:ea typeface="微软雅黑 Light" panose="020B0502040204020203" pitchFamily="34" charset="-122"/>
              </a:rPr>
              <a:t>1s</a:t>
            </a:r>
            <a:r>
              <a:rPr lang="zh-CN" altLang="en-US" sz="900" dirty="0" smtClean="0">
                <a:highlight>
                  <a:srgbClr val="FFFF00"/>
                </a:highlight>
                <a:latin typeface="微软雅黑 Light" panose="020B0502040204020203" pitchFamily="34" charset="-122"/>
                <a:ea typeface="微软雅黑 Light" panose="020B0502040204020203" pitchFamily="34" charset="-122"/>
              </a:rPr>
              <a:t>，如果故障的话就会跳到故障</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7174865" y="3068955"/>
            <a:ext cx="1224280"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8"/>
            </p:custDataLst>
          </p:nvPr>
        </p:nvSpPr>
        <p:spPr>
          <a:xfrm>
            <a:off x="8327390" y="2828290"/>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交流继电器短路检测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19"/>
          <a:stretch>
            <a:fillRect/>
          </a:stretch>
        </p:blipFill>
        <p:spPr>
          <a:xfrm>
            <a:off x="4078605" y="4337685"/>
            <a:ext cx="6292215" cy="2388870"/>
          </a:xfrm>
          <a:prstGeom prst="rect">
            <a:avLst/>
          </a:prstGeom>
        </p:spPr>
      </p:pic>
      <p:sp>
        <p:nvSpPr>
          <p:cNvPr id="17" name="文本框 16"/>
          <p:cNvSpPr txBox="1"/>
          <p:nvPr>
            <p:custDataLst>
              <p:tags r:id="rId20"/>
            </p:custDataLst>
          </p:nvPr>
        </p:nvSpPr>
        <p:spPr>
          <a:xfrm>
            <a:off x="9911715" y="4509135"/>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电网</a:t>
            </a:r>
            <a:r>
              <a:rPr lang="zh-CN" altLang="en-US" sz="900" dirty="0" smtClean="0">
                <a:highlight>
                  <a:srgbClr val="00FF00"/>
                </a:highlight>
                <a:latin typeface="微软雅黑 Light" panose="020B0502040204020203" pitchFamily="34" charset="-122"/>
                <a:ea typeface="微软雅黑 Light" panose="020B0502040204020203" pitchFamily="34" charset="-122"/>
              </a:rPr>
              <a:t>电压检测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并离网切换过程中环路切换</a:t>
            </a:r>
            <a:r>
              <a:rPr dirty="0" smtClean="0">
                <a:sym typeface="+mn-ea"/>
              </a:rPr>
              <a:t>逻辑</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主要参考的是</a:t>
            </a:r>
            <a:r>
              <a:rPr lang="en-US" altLang="zh-CN" sz="1200" dirty="0" smtClean="0">
                <a:latin typeface="微软雅黑 Light" panose="020B0502040204020203" pitchFamily="34" charset="-122"/>
                <a:ea typeface="微软雅黑 Light" panose="020B0502040204020203" pitchFamily="34" charset="-122"/>
                <a:sym typeface="+mn-ea"/>
              </a:rPr>
              <a:t> </a:t>
            </a:r>
            <a:r>
              <a:rPr lang="en-US" altLang="zh-CN" sz="1200" b="1" i="1" dirty="0" smtClean="0">
                <a:latin typeface="微软雅黑 Light" panose="020B0502040204020203" pitchFamily="34" charset="-122"/>
                <a:ea typeface="微软雅黑 Light" panose="020B0502040204020203" pitchFamily="34" charset="-122"/>
                <a:sym typeface="+mn-ea"/>
              </a:rPr>
              <a:t>HYD 25-50K </a:t>
            </a:r>
            <a:r>
              <a:rPr lang="zh-CN" altLang="en-US" sz="1200" dirty="0" smtClean="0">
                <a:latin typeface="微软雅黑 Light" panose="020B0502040204020203" pitchFamily="34" charset="-122"/>
                <a:ea typeface="微软雅黑 Light" panose="020B0502040204020203" pitchFamily="34" charset="-122"/>
                <a:sym typeface="+mn-ea"/>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
            </p:custDataLst>
          </p:nvPr>
        </p:nvSpPr>
        <p:spPr>
          <a:xfrm>
            <a:off x="1126490" y="1196340"/>
            <a:ext cx="2366010" cy="3162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离网</a:t>
            </a:r>
            <a:r>
              <a:rPr lang="en-US" altLang="zh-CN" sz="1400" dirty="0" smtClean="0">
                <a:latin typeface="微软雅黑 Light" panose="020B0502040204020203" pitchFamily="34" charset="-122"/>
                <a:ea typeface="微软雅黑 Light" panose="020B0502040204020203" pitchFamily="34" charset="-122"/>
              </a:rPr>
              <a:t>AC</a:t>
            </a:r>
            <a:r>
              <a:rPr lang="zh-CN" altLang="en-US" sz="1400" dirty="0" smtClean="0">
                <a:latin typeface="微软雅黑 Light" panose="020B0502040204020203" pitchFamily="34" charset="-122"/>
                <a:ea typeface="微软雅黑 Light" panose="020B0502040204020203" pitchFamily="34" charset="-122"/>
              </a:rPr>
              <a:t>电压</a:t>
            </a:r>
            <a:r>
              <a:rPr lang="zh-CN" altLang="en-US" sz="1400" dirty="0" smtClean="0">
                <a:latin typeface="微软雅黑 Light" panose="020B0502040204020203" pitchFamily="34" charset="-122"/>
                <a:ea typeface="微软雅黑 Light" panose="020B0502040204020203" pitchFamily="34" charset="-122"/>
              </a:rPr>
              <a:t>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3"/>
            </p:custDataLst>
          </p:nvPr>
        </p:nvSpPr>
        <p:spPr>
          <a:xfrm>
            <a:off x="5231130" y="159385"/>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逆变</a:t>
            </a:r>
            <a:r>
              <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电流环</a:t>
            </a:r>
            <a:endParaRPr lang="zh-CN" altLang="en-US" sz="900" b="1"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4"/>
            </p:custDataLst>
          </p:nvPr>
        </p:nvSpPr>
        <p:spPr>
          <a:xfrm>
            <a:off x="1126490" y="2855595"/>
            <a:ext cx="2366010" cy="3162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离网电流</a:t>
            </a:r>
            <a:r>
              <a:rPr lang="zh-CN" altLang="en-US" sz="1400" dirty="0" smtClean="0">
                <a:latin typeface="微软雅黑 Light" panose="020B0502040204020203" pitchFamily="34" charset="-122"/>
                <a:ea typeface="微软雅黑 Light" panose="020B0502040204020203" pitchFamily="34" charset="-122"/>
              </a:rPr>
              <a:t>内环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5"/>
            </p:custDataLst>
          </p:nvPr>
        </p:nvSpPr>
        <p:spPr>
          <a:xfrm>
            <a:off x="5656580" y="1196340"/>
            <a:ext cx="2366010" cy="316230"/>
          </a:xfrm>
          <a:prstGeom prst="rect">
            <a:avLst/>
          </a:prstGeom>
          <a:solidFill>
            <a:schemeClr val="accent3"/>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并网</a:t>
            </a:r>
            <a:r>
              <a:rPr lang="en-US" altLang="zh-CN" sz="1400" dirty="0" smtClean="0">
                <a:latin typeface="微软雅黑 Light" panose="020B0502040204020203" pitchFamily="34" charset="-122"/>
                <a:ea typeface="微软雅黑 Light" panose="020B0502040204020203" pitchFamily="34" charset="-122"/>
              </a:rPr>
              <a:t>BUS</a:t>
            </a:r>
            <a:r>
              <a:rPr lang="zh-CN" altLang="en-US" sz="1400" dirty="0" smtClean="0">
                <a:latin typeface="微软雅黑 Light" panose="020B0502040204020203" pitchFamily="34" charset="-122"/>
                <a:ea typeface="微软雅黑 Light" panose="020B0502040204020203" pitchFamily="34" charset="-122"/>
              </a:rPr>
              <a:t>电压</a:t>
            </a:r>
            <a:r>
              <a:rPr lang="zh-CN" altLang="en-US" sz="1400" dirty="0" smtClean="0">
                <a:latin typeface="微软雅黑 Light" panose="020B0502040204020203" pitchFamily="34" charset="-122"/>
                <a:ea typeface="微软雅黑 Light" panose="020B0502040204020203" pitchFamily="34" charset="-122"/>
              </a:rPr>
              <a:t>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5656580" y="2855595"/>
            <a:ext cx="2366010" cy="316230"/>
          </a:xfrm>
          <a:prstGeom prst="rect">
            <a:avLst/>
          </a:prstGeom>
          <a:solidFill>
            <a:schemeClr val="accent3"/>
          </a:solidFill>
          <a:ln>
            <a:noFill/>
          </a:ln>
        </p:spPr>
        <p:txBody>
          <a:bodyPr wrap="square" rtlCol="0">
            <a:noAutofit/>
          </a:bodyPr>
          <a:p>
            <a:pPr indent="0" algn="ctr">
              <a:lnSpc>
                <a:spcPct val="100000"/>
              </a:lnSpc>
              <a:buFont typeface="Wingdings" panose="05000000000000000000" charset="0"/>
              <a:buNone/>
            </a:pPr>
            <a:r>
              <a:rPr lang="zh-CN" altLang="en-US" sz="1400" dirty="0" smtClean="0">
                <a:latin typeface="微软雅黑 Light" panose="020B0502040204020203" pitchFamily="34" charset="-122"/>
                <a:ea typeface="微软雅黑 Light" panose="020B0502040204020203" pitchFamily="34" charset="-122"/>
              </a:rPr>
              <a:t>并网电流</a:t>
            </a:r>
            <a:r>
              <a:rPr lang="zh-CN" altLang="en-US" sz="1400" dirty="0" smtClean="0">
                <a:latin typeface="微软雅黑 Light" panose="020B0502040204020203" pitchFamily="34" charset="-122"/>
                <a:ea typeface="微软雅黑 Light" panose="020B0502040204020203" pitchFamily="34" charset="-122"/>
              </a:rPr>
              <a:t>内环</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7"/>
            </p:custDataLst>
          </p:nvPr>
        </p:nvSpPr>
        <p:spPr>
          <a:xfrm>
            <a:off x="838835" y="1485265"/>
            <a:ext cx="2675255" cy="480695"/>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r>
              <a:rPr 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离网状态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&amp;&amp; (offgrid_mode == 1)</a:t>
            </a:r>
            <a:endPar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838835" y="3215640"/>
            <a:ext cx="2675255" cy="932180"/>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离网状态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算完环路</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并发驱动</a:t>
            </a: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5662930" y="1485265"/>
            <a:ext cx="2675255" cy="480695"/>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t>
            </a:r>
            <a:endPar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0"/>
            </p:custDataLst>
          </p:nvPr>
        </p:nvSpPr>
        <p:spPr>
          <a:xfrm>
            <a:off x="5662930" y="3215640"/>
            <a:ext cx="2675255" cy="3175000"/>
          </a:xfrm>
          <a:prstGeom prst="rect">
            <a:avLst/>
          </a:prstGeom>
          <a:noFill/>
        </p:spPr>
        <p:txBody>
          <a:bodyPr wrap="square" rtlCol="0">
            <a:noAutofit/>
          </a:bodyPr>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并网状态</a:t>
            </a: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 &amp;&amp; </a:t>
            </a: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(offgrid_mode == 0)</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en-US" altLang="zh-CN"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dq</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变换</a:t>
            </a: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并网状态</a:t>
            </a: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算环路并发</a:t>
            </a: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运行条件：</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a:t>
            </a:r>
            <a:r>
              <a:rPr lang="zh-CN" altLang="en-US"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离网状态</a:t>
            </a:r>
            <a:r>
              <a:rPr lang="en-US" altLang="zh-CN" sz="900" dirty="0" smtClean="0">
                <a:highlight>
                  <a:srgbClr val="000000">
                    <a:alpha val="0"/>
                  </a:srgbClr>
                </a:highlight>
                <a:latin typeface="微软雅黑 Light" panose="020B0502040204020203" pitchFamily="34" charset="-122"/>
                <a:ea typeface="微软雅黑 Light" panose="020B0502040204020203" pitchFamily="34" charset="-122"/>
                <a:sym typeface="+mn-ea"/>
              </a:rPr>
              <a:t>) &amp;&amp; (normal_flag == 1)</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zh-CN" altLang="en-US" sz="9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动作：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r>
              <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环路输出直接是前馈电压，</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但最后不能输出驱动啊，有啥用？</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nSpc>
                <a:spcPct val="150000"/>
              </a:lnSpc>
              <a:buFont typeface="Arial" panose="020B0604020202020204" pitchFamily="34" charset="0"/>
              <a:buNone/>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endParaRPr lang="zh-CN" altLang="en-US" sz="900"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36" name="直接连接符 35"/>
          <p:cNvCxnSpPr>
            <a:endCxn id="37" idx="1"/>
          </p:cNvCxnSpPr>
          <p:nvPr/>
        </p:nvCxnSpPr>
        <p:spPr>
          <a:xfrm>
            <a:off x="2782570" y="1989455"/>
            <a:ext cx="360045" cy="2990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11"/>
            </p:custDataLst>
          </p:nvPr>
        </p:nvSpPr>
        <p:spPr>
          <a:xfrm>
            <a:off x="3142615" y="2132330"/>
            <a:ext cx="1494790" cy="31242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断开并网</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relay</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，延时封波后的状态位</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2"/>
            </p:custDataLst>
          </p:nvPr>
        </p:nvSpPr>
        <p:spPr>
          <a:xfrm>
            <a:off x="7391400" y="3791585"/>
            <a:ext cx="1494790" cy="31242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因此并网</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relay</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断开后，标志为</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1</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dq</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值不再</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更新</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39" name="直接连接符 38"/>
          <p:cNvCxnSpPr/>
          <p:nvPr/>
        </p:nvCxnSpPr>
        <p:spPr>
          <a:xfrm flipV="1">
            <a:off x="6167120" y="3935730"/>
            <a:ext cx="122428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13"/>
            </p:custDataLst>
          </p:nvPr>
        </p:nvSpPr>
        <p:spPr>
          <a:xfrm>
            <a:off x="7607300" y="5160010"/>
            <a:ext cx="1209675" cy="26543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离网切并网的</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标志</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42" name="直接连接符 41"/>
          <p:cNvCxnSpPr/>
          <p:nvPr/>
        </p:nvCxnSpPr>
        <p:spPr>
          <a:xfrm flipH="1">
            <a:off x="7175500" y="5304155"/>
            <a:ext cx="431800" cy="2876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14"/>
            </p:custDataLst>
          </p:nvPr>
        </p:nvSpPr>
        <p:spPr>
          <a:xfrm>
            <a:off x="7463155" y="4364355"/>
            <a:ext cx="1797050" cy="4838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所以如果这里</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offgrid_mode</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为</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1</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，也是可以发驱动的，只是环路反馈值没有</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变化</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53" name="直接连接符 52"/>
          <p:cNvCxnSpPr/>
          <p:nvPr/>
        </p:nvCxnSpPr>
        <p:spPr>
          <a:xfrm flipV="1">
            <a:off x="6311265" y="4580255"/>
            <a:ext cx="122428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4" name="文本框 53"/>
          <p:cNvSpPr txBox="1"/>
          <p:nvPr>
            <p:custDataLst>
              <p:tags r:id="rId15"/>
            </p:custDataLst>
          </p:nvPr>
        </p:nvSpPr>
        <p:spPr>
          <a:xfrm>
            <a:off x="8399145" y="1628775"/>
            <a:ext cx="2209165" cy="312420"/>
          </a:xfrm>
          <a:prstGeom prst="rect">
            <a:avLst/>
          </a:prstGeom>
          <a:noFill/>
        </p:spPr>
        <p:txBody>
          <a:bodyPr wrap="square" rtlCol="0">
            <a:noAutofit/>
          </a:bodyPr>
          <a:p>
            <a:pPr indent="0">
              <a:lnSpc>
                <a:spcPct val="100000"/>
              </a:lnSpc>
              <a:buFont typeface="Arial" panose="020B0604020202020204" pitchFamily="34" charset="0"/>
              <a:buNone/>
            </a:pP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离网状态</a:t>
            </a:r>
            <a:r>
              <a:rPr lang="en-US" altLang="zh-CN"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 &amp;&amp; (offgrid_mode ==0)</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，这种情况下没有电压环在</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运行？</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5" name="文本框 54"/>
          <p:cNvSpPr txBox="1"/>
          <p:nvPr>
            <p:custDataLst>
              <p:tags r:id="rId16"/>
            </p:custDataLst>
          </p:nvPr>
        </p:nvSpPr>
        <p:spPr>
          <a:xfrm>
            <a:off x="9695815" y="4364990"/>
            <a:ext cx="1797050" cy="4838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这里的环路参考值有没有根据状态调整还没有</a:t>
            </a:r>
            <a:r>
              <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分析！！</a:t>
            </a:r>
            <a:endParaRPr lang="zh-CN" altLang="en-US" sz="900"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6455" cy="316865"/>
          </a:xfrm>
        </p:spPr>
        <p:txBody>
          <a:bodyPr/>
          <a:lstStyle/>
          <a:p>
            <a:pPr>
              <a:lnSpc>
                <a:spcPct val="100000"/>
              </a:lnSpc>
            </a:pPr>
            <a:r>
              <a:rPr dirty="0" smtClean="0">
                <a:sym typeface="+mn-ea"/>
              </a:rPr>
              <a:t>切换全过程时间线</a:t>
            </a:r>
            <a:r>
              <a:rPr dirty="0" smtClean="0">
                <a:sym typeface="+mn-ea"/>
              </a:rPr>
              <a:t>总结</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a:off x="1843405" y="1932305"/>
            <a:ext cx="8999855" cy="0"/>
          </a:xfrm>
          <a:prstGeom prst="line">
            <a:avLst/>
          </a:prstGeom>
          <a:ln w="38100">
            <a:solidFill>
              <a:schemeClr val="accent1"/>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2"/>
            </p:custDataLst>
          </p:nvPr>
        </p:nvSpPr>
        <p:spPr>
          <a:xfrm>
            <a:off x="1843405"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检测到电网</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故障</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3"/>
            </p:custDataLst>
          </p:nvPr>
        </p:nvSpPr>
        <p:spPr>
          <a:xfrm>
            <a:off x="2444115" y="1356360"/>
            <a:ext cx="81661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下发电网故障</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IO</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给</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sDSP</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4"/>
            </p:custDataLst>
          </p:nvPr>
        </p:nvSpPr>
        <p:spPr>
          <a:xfrm>
            <a:off x="3284855"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断开并网</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8" name="文本框 47"/>
          <p:cNvSpPr txBox="1"/>
          <p:nvPr>
            <p:custDataLst>
              <p:tags r:id="rId5"/>
            </p:custDataLst>
          </p:nvPr>
        </p:nvSpPr>
        <p:spPr>
          <a:xfrm>
            <a:off x="3862070"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封锁</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6"/>
            </p:custDataLst>
          </p:nvPr>
        </p:nvSpPr>
        <p:spPr>
          <a:xfrm>
            <a:off x="4654550" y="1356360"/>
            <a:ext cx="93980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置位离网标志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offgrid_mode</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0" name="文本框 49"/>
          <p:cNvSpPr txBox="1"/>
          <p:nvPr>
            <p:custDataLst>
              <p:tags r:id="rId7"/>
            </p:custDataLst>
          </p:nvPr>
        </p:nvSpPr>
        <p:spPr>
          <a:xfrm>
            <a:off x="6879590"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恢复</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8"/>
            </p:custDataLst>
          </p:nvPr>
        </p:nvSpPr>
        <p:spPr>
          <a:xfrm>
            <a:off x="7742555" y="1356360"/>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跳转系统</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9"/>
            </p:custDataLst>
          </p:nvPr>
        </p:nvSpPr>
        <p:spPr>
          <a:xfrm>
            <a:off x="5298440" y="2136140"/>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离网电压环开始运算</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0"/>
            </p:custDataLst>
          </p:nvPr>
        </p:nvSpPr>
        <p:spPr>
          <a:xfrm>
            <a:off x="8387715" y="2136140"/>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离网电流环开始运算，</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并发驱动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28" name="等腰三角形 27"/>
          <p:cNvSpPr/>
          <p:nvPr/>
        </p:nvSpPr>
        <p:spPr>
          <a:xfrm rot="10800000">
            <a:off x="2058035"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29" name="等腰三角形 28"/>
          <p:cNvSpPr/>
          <p:nvPr/>
        </p:nvSpPr>
        <p:spPr>
          <a:xfrm rot="10800000">
            <a:off x="2778125"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0" name="等腰三角形 29"/>
          <p:cNvSpPr/>
          <p:nvPr/>
        </p:nvSpPr>
        <p:spPr>
          <a:xfrm rot="10800000">
            <a:off x="3498215"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1" name="等腰三角形 30"/>
          <p:cNvSpPr/>
          <p:nvPr/>
        </p:nvSpPr>
        <p:spPr>
          <a:xfrm rot="10800000">
            <a:off x="414655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2" name="等腰三角形 31"/>
          <p:cNvSpPr/>
          <p:nvPr/>
        </p:nvSpPr>
        <p:spPr>
          <a:xfrm rot="10800000">
            <a:off x="501015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3" name="等腰三角形 32"/>
          <p:cNvSpPr/>
          <p:nvPr/>
        </p:nvSpPr>
        <p:spPr>
          <a:xfrm rot="10800000">
            <a:off x="715518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4" name="等腰三角形 33"/>
          <p:cNvSpPr/>
          <p:nvPr/>
        </p:nvSpPr>
        <p:spPr>
          <a:xfrm rot="10800000">
            <a:off x="8031480" y="177609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5" name="等腰三角形 34"/>
          <p:cNvSpPr/>
          <p:nvPr/>
        </p:nvSpPr>
        <p:spPr>
          <a:xfrm>
            <a:off x="5514340" y="193992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6" name="等腰三角形 35"/>
          <p:cNvSpPr/>
          <p:nvPr/>
        </p:nvSpPr>
        <p:spPr>
          <a:xfrm>
            <a:off x="8719820" y="193992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37" name="文本框 36"/>
          <p:cNvSpPr txBox="1"/>
          <p:nvPr>
            <p:custDataLst>
              <p:tags r:id="rId11"/>
            </p:custDataLst>
          </p:nvPr>
        </p:nvSpPr>
        <p:spPr>
          <a:xfrm>
            <a:off x="6007100" y="2136140"/>
            <a:ext cx="1014095" cy="5092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并网母线电压环仍旧作用，电流环仍旧作用</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但反馈不</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更新</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38" name="等腰三角形 37"/>
          <p:cNvSpPr/>
          <p:nvPr/>
        </p:nvSpPr>
        <p:spPr>
          <a:xfrm>
            <a:off x="6375400" y="1932305"/>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cxnSp>
        <p:nvCxnSpPr>
          <p:cNvPr id="39" name="直接连接符 38"/>
          <p:cNvCxnSpPr>
            <a:endCxn id="40" idx="1"/>
          </p:cNvCxnSpPr>
          <p:nvPr/>
        </p:nvCxnSpPr>
        <p:spPr>
          <a:xfrm>
            <a:off x="6666865" y="2668270"/>
            <a:ext cx="503555" cy="3098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12"/>
            </p:custDataLst>
          </p:nvPr>
        </p:nvSpPr>
        <p:spPr>
          <a:xfrm>
            <a:off x="7170420" y="2813685"/>
            <a:ext cx="93980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rPr>
              <a:t>这里有啥意义，没法限流啊？</a:t>
            </a:r>
            <a:endParaRPr lang="zh-CN" altLang="en-US" sz="900" b="1" dirty="0" smtClean="0">
              <a:solidFill>
                <a:srgbClr val="FF0000"/>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2" name="文本框 51"/>
          <p:cNvSpPr txBox="1"/>
          <p:nvPr>
            <p:custDataLst>
              <p:tags r:id="rId13"/>
            </p:custDataLst>
          </p:nvPr>
        </p:nvSpPr>
        <p:spPr>
          <a:xfrm>
            <a:off x="626110" y="1706880"/>
            <a:ext cx="715010" cy="37719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0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并网切离网过程</a:t>
            </a: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cxnSp>
        <p:nvCxnSpPr>
          <p:cNvPr id="55" name="直接连接符 54"/>
          <p:cNvCxnSpPr/>
          <p:nvPr/>
        </p:nvCxnSpPr>
        <p:spPr>
          <a:xfrm>
            <a:off x="1826895" y="4570730"/>
            <a:ext cx="8999855" cy="0"/>
          </a:xfrm>
          <a:prstGeom prst="line">
            <a:avLst/>
          </a:prstGeom>
          <a:ln w="38100">
            <a:solidFill>
              <a:schemeClr val="accent1"/>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4"/>
            </p:custDataLst>
          </p:nvPr>
        </p:nvSpPr>
        <p:spPr>
          <a:xfrm>
            <a:off x="1826895" y="3994785"/>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电网电压</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恢复</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7" name="文本框 56"/>
          <p:cNvSpPr txBox="1"/>
          <p:nvPr>
            <p:custDataLst>
              <p:tags r:id="rId15"/>
            </p:custDataLst>
          </p:nvPr>
        </p:nvSpPr>
        <p:spPr>
          <a:xfrm>
            <a:off x="2548255" y="3994785"/>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锁相</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稳定</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8" name="文本框 57"/>
          <p:cNvSpPr txBox="1"/>
          <p:nvPr>
            <p:custDataLst>
              <p:tags r:id="rId16"/>
            </p:custDataLst>
          </p:nvPr>
        </p:nvSpPr>
        <p:spPr>
          <a:xfrm>
            <a:off x="3268345" y="3994785"/>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断开</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N-PE</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的</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relay</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59" name="文本框 58"/>
          <p:cNvSpPr txBox="1"/>
          <p:nvPr>
            <p:custDataLst>
              <p:tags r:id="rId17"/>
            </p:custDataLst>
          </p:nvPr>
        </p:nvSpPr>
        <p:spPr>
          <a:xfrm>
            <a:off x="3845560" y="3994785"/>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封锁</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0" name="文本框 59"/>
          <p:cNvSpPr txBox="1"/>
          <p:nvPr>
            <p:custDataLst>
              <p:tags r:id="rId18"/>
            </p:custDataLst>
          </p:nvPr>
        </p:nvSpPr>
        <p:spPr>
          <a:xfrm>
            <a:off x="4638040" y="3994785"/>
            <a:ext cx="93980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置位离网标志</a:t>
            </a:r>
            <a:r>
              <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offgrid_mode</a:t>
            </a:r>
            <a:endParaRPr lang="en-US" altLang="zh-CN"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1" name="文本框 60"/>
          <p:cNvSpPr txBox="1"/>
          <p:nvPr>
            <p:custDataLst>
              <p:tags r:id="rId19"/>
            </p:custDataLst>
          </p:nvPr>
        </p:nvSpPr>
        <p:spPr>
          <a:xfrm>
            <a:off x="6863080" y="3994785"/>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恢复</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驱动</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2" name="文本框 61"/>
          <p:cNvSpPr txBox="1"/>
          <p:nvPr>
            <p:custDataLst>
              <p:tags r:id="rId20"/>
            </p:custDataLst>
          </p:nvPr>
        </p:nvSpPr>
        <p:spPr>
          <a:xfrm>
            <a:off x="7726045" y="3994785"/>
            <a:ext cx="695960"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跳转系统</a:t>
            </a:r>
            <a:r>
              <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rPr>
              <a:t>状态</a:t>
            </a:r>
            <a:endParaRPr lang="zh-CN" altLang="en-US" sz="9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3" name="文本框 62"/>
          <p:cNvSpPr txBox="1"/>
          <p:nvPr>
            <p:custDataLst>
              <p:tags r:id="rId21"/>
            </p:custDataLst>
          </p:nvPr>
        </p:nvSpPr>
        <p:spPr>
          <a:xfrm>
            <a:off x="5281930" y="4774565"/>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离网电压环开始运算</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4" name="文本框 63"/>
          <p:cNvSpPr txBox="1"/>
          <p:nvPr>
            <p:custDataLst>
              <p:tags r:id="rId22"/>
            </p:custDataLst>
          </p:nvPr>
        </p:nvSpPr>
        <p:spPr>
          <a:xfrm>
            <a:off x="8371205" y="4774565"/>
            <a:ext cx="808355" cy="328295"/>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离网电流环开始运算，</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并发驱动</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5" name="等腰三角形 64"/>
          <p:cNvSpPr/>
          <p:nvPr/>
        </p:nvSpPr>
        <p:spPr>
          <a:xfrm rot="10800000">
            <a:off x="204152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6" name="等腰三角形 65"/>
          <p:cNvSpPr/>
          <p:nvPr/>
        </p:nvSpPr>
        <p:spPr>
          <a:xfrm rot="10800000">
            <a:off x="276161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7" name="等腰三角形 66"/>
          <p:cNvSpPr/>
          <p:nvPr/>
        </p:nvSpPr>
        <p:spPr>
          <a:xfrm rot="10800000">
            <a:off x="3481705"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8" name="等腰三角形 67"/>
          <p:cNvSpPr/>
          <p:nvPr/>
        </p:nvSpPr>
        <p:spPr>
          <a:xfrm rot="10800000">
            <a:off x="413004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69" name="等腰三角形 68"/>
          <p:cNvSpPr/>
          <p:nvPr/>
        </p:nvSpPr>
        <p:spPr>
          <a:xfrm rot="10800000">
            <a:off x="499364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0" name="等腰三角形 69"/>
          <p:cNvSpPr/>
          <p:nvPr/>
        </p:nvSpPr>
        <p:spPr>
          <a:xfrm rot="10800000">
            <a:off x="713867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1" name="等腰三角形 70"/>
          <p:cNvSpPr/>
          <p:nvPr/>
        </p:nvSpPr>
        <p:spPr>
          <a:xfrm rot="10800000">
            <a:off x="8014970" y="441452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2" name="等腰三角形 71"/>
          <p:cNvSpPr/>
          <p:nvPr/>
        </p:nvSpPr>
        <p:spPr>
          <a:xfrm>
            <a:off x="5497830" y="457835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3" name="等腰三角形 72"/>
          <p:cNvSpPr/>
          <p:nvPr/>
        </p:nvSpPr>
        <p:spPr>
          <a:xfrm>
            <a:off x="8703310" y="457835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4" name="文本框 73"/>
          <p:cNvSpPr txBox="1"/>
          <p:nvPr>
            <p:custDataLst>
              <p:tags r:id="rId23"/>
            </p:custDataLst>
          </p:nvPr>
        </p:nvSpPr>
        <p:spPr>
          <a:xfrm>
            <a:off x="5990590" y="4774565"/>
            <a:ext cx="1014095" cy="509270"/>
          </a:xfrm>
          <a:prstGeom prst="rect">
            <a:avLst/>
          </a:prstGeom>
          <a:noFill/>
        </p:spPr>
        <p:txBody>
          <a:bodyPr wrap="square" rtlCol="0">
            <a:noAutofit/>
          </a:bodyPr>
          <a:p>
            <a:pPr indent="0">
              <a:lnSpc>
                <a:spcPct val="100000"/>
              </a:lnSpc>
              <a:buFont typeface="Arial" panose="020B0604020202020204" pitchFamily="34" charset="0"/>
              <a:buNone/>
            </a:pP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并网母线电压环仍旧作用，电流环仍旧作用</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但反馈不</a:t>
            </a:r>
            <a:r>
              <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rPr>
              <a:t>更新</a:t>
            </a:r>
            <a:endParaRPr lang="zh-CN" altLang="en-US" sz="900" b="1" dirty="0" smtClean="0">
              <a:solidFill>
                <a:schemeClr val="accent1"/>
              </a:solidFill>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75" name="等腰三角形 74"/>
          <p:cNvSpPr/>
          <p:nvPr/>
        </p:nvSpPr>
        <p:spPr>
          <a:xfrm>
            <a:off x="6358890" y="4570730"/>
            <a:ext cx="144145" cy="144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a:p>
        </p:txBody>
      </p:sp>
      <p:sp>
        <p:nvSpPr>
          <p:cNvPr id="78" name="文本框 77"/>
          <p:cNvSpPr txBox="1"/>
          <p:nvPr>
            <p:custDataLst>
              <p:tags r:id="rId24"/>
            </p:custDataLst>
          </p:nvPr>
        </p:nvSpPr>
        <p:spPr>
          <a:xfrm>
            <a:off x="609600" y="4345305"/>
            <a:ext cx="715010" cy="37719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zh-CN" altLang="en-US" sz="1000" b="1" dirty="0" smtClean="0">
                <a:highlight>
                  <a:srgbClr val="000000">
                    <a:alpha val="0"/>
                  </a:srgbClr>
                </a:highlight>
                <a:latin typeface="微软雅黑 Light" panose="020B0502040204020203" pitchFamily="34" charset="-122"/>
                <a:ea typeface="微软雅黑 Light" panose="020B0502040204020203" pitchFamily="34" charset="-122"/>
                <a:sym typeface="+mn-ea"/>
              </a:rPr>
              <a:t>离网切</a:t>
            </a:r>
            <a:r>
              <a:rPr lang="zh-CN" altLang="en-US" sz="1000" b="1" dirty="0" smtClean="0">
                <a:highlight>
                  <a:srgbClr val="000000">
                    <a:alpha val="0"/>
                  </a:srgbClr>
                </a:highlight>
                <a:latin typeface="微软雅黑 Light" panose="020B0502040204020203" pitchFamily="34" charset="-122"/>
                <a:ea typeface="微软雅黑 Light" panose="020B0502040204020203" pitchFamily="34" charset="-122"/>
                <a:sym typeface="+mn-ea"/>
              </a:rPr>
              <a:t>并网过程</a:t>
            </a: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000" b="1" dirty="0" smtClean="0">
              <a:solidFill>
                <a:schemeClr val="tx1"/>
              </a:solidFill>
              <a:highlight>
                <a:srgbClr val="000000">
                  <a:alpha val="0"/>
                </a:srgbClr>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绝缘检测，判断使能，</a:t>
            </a:r>
            <a:r>
              <a:rPr lang="en-US" altLang="zh-CN" dirty="0" smtClean="0"/>
              <a:t>Check</a:t>
            </a:r>
            <a:r>
              <a:rPr dirty="0" smtClean="0"/>
              <a:t>状态下</a:t>
            </a:r>
            <a:r>
              <a:rPr dirty="0" smtClean="0"/>
              <a:t>才进入</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：使能判断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052830"/>
            <a:ext cx="2514600" cy="1651635"/>
          </a:xfrm>
          <a:prstGeom prst="rect">
            <a:avLst/>
          </a:prstGeom>
        </p:spPr>
      </p:pic>
      <p:sp>
        <p:nvSpPr>
          <p:cNvPr id="18" name="矩形 17"/>
          <p:cNvSpPr/>
          <p:nvPr/>
        </p:nvSpPr>
        <p:spPr>
          <a:xfrm>
            <a:off x="5302885" y="2060575"/>
            <a:ext cx="153416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7"/>
          <a:stretch>
            <a:fillRect/>
          </a:stretch>
        </p:blipFill>
        <p:spPr>
          <a:xfrm>
            <a:off x="7813040" y="1848485"/>
            <a:ext cx="2057400" cy="508635"/>
          </a:xfrm>
          <a:prstGeom prst="rect">
            <a:avLst/>
          </a:prstGeom>
        </p:spPr>
      </p:pic>
      <p:sp>
        <p:nvSpPr>
          <p:cNvPr id="7" name="矩形 6"/>
          <p:cNvSpPr/>
          <p:nvPr/>
        </p:nvSpPr>
        <p:spPr>
          <a:xfrm>
            <a:off x="8245475" y="2064385"/>
            <a:ext cx="166624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18"/>
          <a:stretch>
            <a:fillRect/>
          </a:stretch>
        </p:blipFill>
        <p:spPr>
          <a:xfrm>
            <a:off x="4942840" y="2936240"/>
            <a:ext cx="4406265" cy="3897630"/>
          </a:xfrm>
          <a:prstGeom prst="rect">
            <a:avLst/>
          </a:prstGeom>
        </p:spPr>
      </p:pic>
      <p:cxnSp>
        <p:nvCxnSpPr>
          <p:cNvPr id="9" name="直接连接符 8"/>
          <p:cNvCxnSpPr/>
          <p:nvPr/>
        </p:nvCxnSpPr>
        <p:spPr>
          <a:xfrm flipV="1">
            <a:off x="6837045" y="1917065"/>
            <a:ext cx="986155" cy="2362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H="1">
            <a:off x="6238875" y="2277110"/>
            <a:ext cx="2304415"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19"/>
          <a:stretch>
            <a:fillRect/>
          </a:stretch>
        </p:blipFill>
        <p:spPr>
          <a:xfrm>
            <a:off x="7926705" y="2853055"/>
            <a:ext cx="4263390" cy="1874520"/>
          </a:xfrm>
          <a:prstGeom prst="rect">
            <a:avLst/>
          </a:prstGeom>
        </p:spPr>
      </p:pic>
      <p:sp>
        <p:nvSpPr>
          <p:cNvPr id="17" name="文本框 16"/>
          <p:cNvSpPr txBox="1"/>
          <p:nvPr>
            <p:custDataLst>
              <p:tags r:id="rId20"/>
            </p:custDataLst>
          </p:nvPr>
        </p:nvSpPr>
        <p:spPr>
          <a:xfrm>
            <a:off x="9623425" y="3500120"/>
            <a:ext cx="2192655" cy="3568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这里的使能位是非常明确的，检测前使能，检测后不使能，中间只判断</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457440" y="3284855"/>
            <a:ext cx="180594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7463155" y="3933190"/>
            <a:ext cx="1800225"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1"/>
            </p:custDataLst>
          </p:nvPr>
        </p:nvSpPr>
        <p:spPr>
          <a:xfrm>
            <a:off x="6095365" y="4797425"/>
            <a:ext cx="196723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这是针对拓扑中不做</a:t>
            </a:r>
            <a:r>
              <a:rPr lang="en-US" altLang="zh-CN" sz="900" dirty="0" smtClean="0">
                <a:highlight>
                  <a:srgbClr val="FFFF00"/>
                </a:highlight>
                <a:latin typeface="微软雅黑 Light" panose="020B0502040204020203" pitchFamily="34" charset="-122"/>
                <a:ea typeface="微软雅黑 Light" panose="020B0502040204020203" pitchFamily="34" charset="-122"/>
              </a:rPr>
              <a:t>ISO</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检测的</a:t>
            </a:r>
            <a:r>
              <a:rPr lang="zh-CN" altLang="en-US" sz="900" dirty="0" smtClean="0">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22"/>
            </p:custDataLst>
          </p:nvPr>
        </p:nvSpPr>
        <p:spPr>
          <a:xfrm>
            <a:off x="9479280" y="4559300"/>
            <a:ext cx="2764790" cy="2381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这样对于软件架构来说就是非常非常友好</a:t>
            </a:r>
            <a:r>
              <a:rPr lang="zh-CN" altLang="en-US" sz="900" dirty="0" smtClean="0">
                <a:highlight>
                  <a:srgbClr val="00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3"/>
            </p:custDataLst>
          </p:nvPr>
        </p:nvSpPr>
        <p:spPr>
          <a:xfrm>
            <a:off x="9479280" y="4961890"/>
            <a:ext cx="2710815" cy="91567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0000"/>
                </a:highlight>
                <a:latin typeface="微软雅黑 Light" panose="020B0502040204020203" pitchFamily="34" charset="-122"/>
                <a:ea typeface="微软雅黑 Light" panose="020B0502040204020203" pitchFamily="34" charset="-122"/>
              </a:rPr>
              <a:t>Q</a:t>
            </a: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a:t>
            </a:r>
            <a:r>
              <a:rPr lang="en-US" altLang="zh-CN" sz="900" dirty="0" smtClean="0">
                <a:highlight>
                  <a:srgbClr val="FF0000"/>
                </a:highlight>
                <a:latin typeface="微软雅黑 Light" panose="020B0502040204020203" pitchFamily="34" charset="-122"/>
                <a:ea typeface="微软雅黑 Light" panose="020B0502040204020203" pitchFamily="34" charset="-122"/>
              </a:rPr>
              <a:t>ISO</a:t>
            </a:r>
            <a:r>
              <a:rPr lang="zh-CN" altLang="en-US" sz="900" dirty="0" smtClean="0">
                <a:highlight>
                  <a:srgbClr val="FF0000"/>
                </a:highlight>
                <a:latin typeface="微软雅黑 Light" panose="020B0502040204020203" pitchFamily="34" charset="-122"/>
                <a:ea typeface="微软雅黑 Light" panose="020B0502040204020203" pitchFamily="34" charset="-122"/>
              </a:rPr>
              <a:t>需要比较长的时间检测，现在一进入就判断这个状态结果，肯定来不及，这是如何处理的？初始为</a:t>
            </a:r>
            <a:r>
              <a:rPr lang="en-US" altLang="zh-CN" sz="900" dirty="0" smtClean="0">
                <a:highlight>
                  <a:srgbClr val="FF0000"/>
                </a:highlight>
                <a:latin typeface="微软雅黑 Light" panose="020B0502040204020203" pitchFamily="34" charset="-122"/>
                <a:ea typeface="微软雅黑 Light" panose="020B0502040204020203" pitchFamily="34" charset="-122"/>
              </a:rPr>
              <a:t>ISO_DET_NO_RESULT</a:t>
            </a:r>
            <a:endParaRPr lang="en-US" altLang="zh-CN"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：这里的方案好像是一直在</a:t>
            </a:r>
            <a:r>
              <a:rPr lang="en-US" altLang="zh-CN" sz="900" dirty="0" smtClean="0">
                <a:highlight>
                  <a:srgbClr val="00FF00"/>
                </a:highlight>
                <a:latin typeface="微软雅黑 Light" panose="020B0502040204020203" pitchFamily="34" charset="-122"/>
                <a:ea typeface="微软雅黑 Light" panose="020B0502040204020203" pitchFamily="34" charset="-122"/>
              </a:rPr>
              <a:t>CHECK_SUB_ISO_CHECK</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状态，一直陷在这里检测，也没有超时退出机制？系统故障了也在这个</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a:off x="9911080" y="4221480"/>
            <a:ext cx="288290"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闭合正母线</a:t>
            </a:r>
            <a:r>
              <a:rPr dirty="0" smtClean="0"/>
              <a:t>继电器</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：闭合正母线</a:t>
            </a:r>
            <a:r>
              <a:rPr lang="zh-CN" altLang="en-US" sz="1400" b="1" dirty="0" smtClean="0">
                <a:latin typeface="微软雅黑 Light" panose="020B0502040204020203" pitchFamily="34" charset="-122"/>
                <a:ea typeface="微软雅黑 Light" panose="020B0502040204020203" pitchFamily="34" charset="-122"/>
                <a:sym typeface="+mn-ea"/>
              </a:rPr>
              <a:t>继电器</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757555"/>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942840" y="981075"/>
            <a:ext cx="4960620" cy="4286250"/>
          </a:xfrm>
          <a:prstGeom prst="rect">
            <a:avLst/>
          </a:prstGeom>
        </p:spPr>
      </p:pic>
      <p:sp>
        <p:nvSpPr>
          <p:cNvPr id="15" name="文本框 14"/>
          <p:cNvSpPr txBox="1"/>
          <p:nvPr>
            <p:custDataLst>
              <p:tags r:id="rId17"/>
            </p:custDataLst>
          </p:nvPr>
        </p:nvSpPr>
        <p:spPr>
          <a:xfrm>
            <a:off x="6814820" y="980440"/>
            <a:ext cx="115570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正负开关都</a:t>
            </a:r>
            <a:r>
              <a:rPr lang="zh-CN" altLang="en-US" sz="900" dirty="0" smtClean="0">
                <a:highlight>
                  <a:srgbClr val="FFFF00"/>
                </a:highlight>
                <a:latin typeface="微软雅黑 Light" panose="020B0502040204020203" pitchFamily="34" charset="-122"/>
                <a:ea typeface="微软雅黑 Light" panose="020B0502040204020203" pitchFamily="34" charset="-122"/>
              </a:rPr>
              <a:t>断开</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8"/>
            </p:custDataLst>
          </p:nvPr>
        </p:nvSpPr>
        <p:spPr>
          <a:xfrm>
            <a:off x="6814820" y="2040255"/>
            <a:ext cx="7721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延时</a:t>
            </a:r>
            <a:r>
              <a:rPr lang="en-US" altLang="zh-CN" sz="900" dirty="0" smtClean="0">
                <a:highlight>
                  <a:srgbClr val="FFFF00"/>
                </a:highlight>
                <a:latin typeface="微软雅黑 Light" panose="020B0502040204020203" pitchFamily="34" charset="-122"/>
                <a:ea typeface="微软雅黑 Light" panose="020B0502040204020203" pitchFamily="34" charset="-122"/>
              </a:rPr>
              <a:t>3s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9"/>
            </p:custDataLst>
          </p:nvPr>
        </p:nvSpPr>
        <p:spPr>
          <a:xfrm>
            <a:off x="8543290" y="2349500"/>
            <a:ext cx="80010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0"/>
            </p:custDataLst>
          </p:nvPr>
        </p:nvSpPr>
        <p:spPr>
          <a:xfrm>
            <a:off x="7163435" y="278130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1"/>
            </p:custDataLst>
          </p:nvPr>
        </p:nvSpPr>
        <p:spPr>
          <a:xfrm>
            <a:off x="8456295" y="4399915"/>
            <a:ext cx="1910080" cy="3136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5000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，就是采样值接近稳定后再等</a:t>
            </a:r>
            <a:r>
              <a:rPr lang="en-US" altLang="zh-CN" sz="900" dirty="0" smtClean="0">
                <a:highlight>
                  <a:srgbClr val="FFFF00"/>
                </a:highlight>
                <a:latin typeface="微软雅黑 Light" panose="020B0502040204020203" pitchFamily="34" charset="-122"/>
                <a:ea typeface="微软雅黑 Light" panose="020B0502040204020203" pitchFamily="34" charset="-122"/>
              </a:rPr>
              <a:t>5</a:t>
            </a:r>
            <a:r>
              <a:rPr lang="en-US" altLang="zh-CN" sz="900" dirty="0" smtClean="0">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8399145" y="4901565"/>
            <a:ext cx="2019935" cy="36576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，就是在这个状态中如果持续了</a:t>
            </a:r>
            <a:r>
              <a:rPr lang="en-US" altLang="zh-CN" sz="900" dirty="0" smtClean="0">
                <a:highlight>
                  <a:srgbClr val="FFFF00"/>
                </a:highlight>
                <a:latin typeface="微软雅黑 Light" panose="020B0502040204020203" pitchFamily="34" charset="-122"/>
                <a:ea typeface="微软雅黑 Light" panose="020B0502040204020203" pitchFamily="34" charset="-122"/>
              </a:rPr>
              <a:t>30s</a:t>
            </a:r>
            <a:r>
              <a:rPr lang="zh-CN" altLang="en-US" sz="900" dirty="0" smtClean="0">
                <a:highlight>
                  <a:srgbClr val="FFFF00"/>
                </a:highlight>
                <a:latin typeface="微软雅黑 Light" panose="020B0502040204020203" pitchFamily="34" charset="-122"/>
                <a:ea typeface="微软雅黑 Light" panose="020B0502040204020203" pitchFamily="34" charset="-122"/>
              </a:rPr>
              <a:t>就一定要往下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7106285" y="36455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6311265" y="3213100"/>
            <a:ext cx="1223645" cy="15843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41" name="图片 40"/>
          <p:cNvPicPr>
            <a:picLocks noChangeAspect="1"/>
          </p:cNvPicPr>
          <p:nvPr/>
        </p:nvPicPr>
        <p:blipFill>
          <a:blip r:embed="rId24"/>
          <a:srcRect b="79636"/>
          <a:stretch>
            <a:fillRect/>
          </a:stretch>
        </p:blipFill>
        <p:spPr>
          <a:xfrm>
            <a:off x="4931410" y="5306060"/>
            <a:ext cx="4972050" cy="668020"/>
          </a:xfrm>
          <a:prstGeom prst="rect">
            <a:avLst/>
          </a:prstGeom>
        </p:spPr>
      </p:pic>
      <p:sp>
        <p:nvSpPr>
          <p:cNvPr id="42" name="文本框 41"/>
          <p:cNvSpPr txBox="1"/>
          <p:nvPr>
            <p:custDataLst>
              <p:tags r:id="rId25"/>
            </p:custDataLst>
          </p:nvPr>
        </p:nvSpPr>
        <p:spPr>
          <a:xfrm>
            <a:off x="7463155" y="541210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闭合负母线继电器，并计算</a:t>
            </a:r>
            <a:r>
              <a:rPr dirty="0" smtClean="0"/>
              <a:t>阻抗值</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3</a:t>
            </a:r>
            <a:r>
              <a:rPr lang="zh-CN" altLang="en-US" sz="1400" b="1"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b="1"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：根据采样值计算阻抗值</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6"/>
          <a:srcRect t="23248"/>
          <a:stretch>
            <a:fillRect/>
          </a:stretch>
        </p:blipFill>
        <p:spPr>
          <a:xfrm>
            <a:off x="4931410" y="1112520"/>
            <a:ext cx="4972050" cy="2517775"/>
          </a:xfrm>
          <a:prstGeom prst="rect">
            <a:avLst/>
          </a:prstGeom>
        </p:spPr>
      </p:pic>
      <p:pic>
        <p:nvPicPr>
          <p:cNvPr id="14" name="图片 13"/>
          <p:cNvPicPr>
            <a:picLocks noChangeAspect="1"/>
          </p:cNvPicPr>
          <p:nvPr/>
        </p:nvPicPr>
        <p:blipFill>
          <a:blip r:embed="rId17"/>
          <a:stretch>
            <a:fillRect/>
          </a:stretch>
        </p:blipFill>
        <p:spPr>
          <a:xfrm>
            <a:off x="4931410" y="3648075"/>
            <a:ext cx="5863590" cy="3028950"/>
          </a:xfrm>
          <a:prstGeom prst="rect">
            <a:avLst/>
          </a:prstGeom>
        </p:spPr>
      </p:pic>
      <p:sp>
        <p:nvSpPr>
          <p:cNvPr id="43" name="文本框 42"/>
          <p:cNvSpPr txBox="1"/>
          <p:nvPr>
            <p:custDataLst>
              <p:tags r:id="rId18"/>
            </p:custDataLst>
          </p:nvPr>
        </p:nvSpPr>
        <p:spPr>
          <a:xfrm>
            <a:off x="7463155" y="10674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19"/>
            </p:custDataLst>
          </p:nvPr>
        </p:nvSpPr>
        <p:spPr>
          <a:xfrm>
            <a:off x="7174865" y="191643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20"/>
            </p:custDataLst>
          </p:nvPr>
        </p:nvSpPr>
        <p:spPr>
          <a:xfrm>
            <a:off x="7103110" y="354647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1"/>
            </p:custDataLst>
          </p:nvPr>
        </p:nvSpPr>
        <p:spPr>
          <a:xfrm>
            <a:off x="7030720" y="4292600"/>
            <a:ext cx="253492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根据采样值计算阻抗值，并判断告警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2"/>
          <a:stretch>
            <a:fillRect/>
          </a:stretch>
        </p:blipFill>
        <p:spPr>
          <a:xfrm>
            <a:off x="8756015" y="4966970"/>
            <a:ext cx="3417570" cy="3291840"/>
          </a:xfrm>
          <a:prstGeom prst="rect">
            <a:avLst/>
          </a:prstGeom>
        </p:spPr>
      </p:pic>
      <p:cxnSp>
        <p:nvCxnSpPr>
          <p:cNvPr id="19" name="直接连接符 18"/>
          <p:cNvCxnSpPr/>
          <p:nvPr/>
        </p:nvCxnSpPr>
        <p:spPr>
          <a:xfrm flipV="1">
            <a:off x="7247255" y="5085080"/>
            <a:ext cx="1656080"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3"/>
            </p:custDataLst>
          </p:nvPr>
        </p:nvSpPr>
        <p:spPr>
          <a:xfrm>
            <a:off x="9263380" y="5757545"/>
            <a:ext cx="242125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根据阻值判断等级，</a:t>
            </a:r>
            <a:r>
              <a:rPr lang="en-US" altLang="zh-CN" sz="900" dirty="0" smtClean="0">
                <a:highlight>
                  <a:srgbClr val="FFFF00"/>
                </a:highlight>
                <a:latin typeface="微软雅黑 Light" panose="020B0502040204020203" pitchFamily="34" charset="-122"/>
                <a:ea typeface="微软雅黑 Light" panose="020B0502040204020203" pitchFamily="34" charset="-122"/>
              </a:rPr>
              <a:t>100k</a:t>
            </a:r>
            <a:r>
              <a:rPr lang="zh-CN" altLang="en-US" sz="900" dirty="0" smtClean="0">
                <a:highlight>
                  <a:srgbClr val="FFFF00"/>
                </a:highlight>
                <a:latin typeface="微软雅黑 Light" panose="020B0502040204020203" pitchFamily="34" charset="-122"/>
                <a:ea typeface="微软雅黑 Light" panose="020B0502040204020203" pitchFamily="34" charset="-122"/>
              </a:rPr>
              <a:t>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50k</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4"/>
            </p:custDataLst>
          </p:nvPr>
        </p:nvSpPr>
        <p:spPr>
          <a:xfrm>
            <a:off x="10991850" y="6237605"/>
            <a:ext cx="10820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允许</a:t>
            </a:r>
            <a:r>
              <a:rPr lang="en-US" altLang="zh-CN" sz="900" dirty="0" smtClean="0">
                <a:highlight>
                  <a:srgbClr val="FFFF00"/>
                </a:highlight>
                <a:latin typeface="微软雅黑 Light" panose="020B0502040204020203" pitchFamily="34" charset="-122"/>
                <a:ea typeface="微软雅黑 Light" panose="020B0502040204020203" pitchFamily="34" charset="-122"/>
              </a:rPr>
              <a:t>3</a:t>
            </a:r>
            <a:r>
              <a:rPr lang="zh-CN" altLang="en-US" sz="900" dirty="0" smtClean="0">
                <a:highlight>
                  <a:srgbClr val="FFFF00"/>
                </a:highlight>
                <a:latin typeface="微软雅黑 Light" panose="020B0502040204020203" pitchFamily="34" charset="-122"/>
                <a:ea typeface="微软雅黑 Light" panose="020B0502040204020203" pitchFamily="34" charset="-122"/>
              </a:rPr>
              <a:t>次重复</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5"/>
            </p:custDataLst>
          </p:nvPr>
        </p:nvSpPr>
        <p:spPr>
          <a:xfrm>
            <a:off x="6238875" y="6165215"/>
            <a:ext cx="2132965" cy="370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感觉这里格式有点问题，明明可以再分状态写，非要一个函数去直接写完</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0559415" y="6884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9415" y="7138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0127615" y="7749540"/>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绝缘检测，故障情况下的判断与状态</a:t>
            </a:r>
            <a:r>
              <a:rPr dirty="0" smtClean="0">
                <a:sym typeface="+mn-ea"/>
              </a:rPr>
              <a:t>切换</a:t>
            </a:r>
            <a:endParaRPr dirty="0" smtClean="0">
              <a:sym typeface="+mn-ea"/>
            </a:endParaRPr>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
          <a:stretch>
            <a:fillRect/>
          </a:stretch>
        </p:blipFill>
        <p:spPr>
          <a:xfrm>
            <a:off x="631190" y="836930"/>
            <a:ext cx="8149590" cy="1891665"/>
          </a:xfrm>
          <a:prstGeom prst="rect">
            <a:avLst/>
          </a:prstGeom>
        </p:spPr>
      </p:pic>
      <p:pic>
        <p:nvPicPr>
          <p:cNvPr id="12" name="图片 11"/>
          <p:cNvPicPr>
            <a:picLocks noChangeAspect="1"/>
          </p:cNvPicPr>
          <p:nvPr/>
        </p:nvPicPr>
        <p:blipFill>
          <a:blip r:embed="rId3"/>
          <a:stretch>
            <a:fillRect/>
          </a:stretch>
        </p:blipFill>
        <p:spPr>
          <a:xfrm>
            <a:off x="3864610" y="2934970"/>
            <a:ext cx="4017645" cy="2137410"/>
          </a:xfrm>
          <a:prstGeom prst="rect">
            <a:avLst/>
          </a:prstGeom>
        </p:spPr>
      </p:pic>
      <p:sp>
        <p:nvSpPr>
          <p:cNvPr id="16" name="文本框 15"/>
          <p:cNvSpPr txBox="1"/>
          <p:nvPr>
            <p:custDataLst>
              <p:tags r:id="rId4"/>
            </p:custDataLst>
          </p:nvPr>
        </p:nvSpPr>
        <p:spPr>
          <a:xfrm>
            <a:off x="5664835" y="3679190"/>
            <a:ext cx="18694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就是前面判断的</a:t>
            </a:r>
            <a:r>
              <a:rPr lang="en-US" altLang="zh-CN" sz="900" dirty="0" smtClean="0">
                <a:highlight>
                  <a:srgbClr val="FFFF00"/>
                </a:highlight>
                <a:latin typeface="微软雅黑 Light" panose="020B0502040204020203" pitchFamily="34" charset="-122"/>
                <a:ea typeface="微软雅黑 Light" panose="020B0502040204020203" pitchFamily="34" charset="-122"/>
              </a:rPr>
              <a:t>g_iso_det.state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5377180" y="3535045"/>
            <a:ext cx="36004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29945" y="2450465"/>
            <a:ext cx="765365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p:cNvPicPr>
            <a:picLocks noChangeAspect="1"/>
          </p:cNvPicPr>
          <p:nvPr/>
        </p:nvPicPr>
        <p:blipFill>
          <a:blip r:embed="rId5"/>
          <a:stretch>
            <a:fillRect/>
          </a:stretch>
        </p:blipFill>
        <p:spPr>
          <a:xfrm>
            <a:off x="272415" y="2898775"/>
            <a:ext cx="3263265" cy="1028700"/>
          </a:xfrm>
          <a:prstGeom prst="rect">
            <a:avLst/>
          </a:prstGeom>
        </p:spPr>
      </p:pic>
      <p:pic>
        <p:nvPicPr>
          <p:cNvPr id="36" name="图片 35"/>
          <p:cNvPicPr>
            <a:picLocks noChangeAspect="1"/>
          </p:cNvPicPr>
          <p:nvPr/>
        </p:nvPicPr>
        <p:blipFill>
          <a:blip r:embed="rId6"/>
          <a:stretch>
            <a:fillRect/>
          </a:stretch>
        </p:blipFill>
        <p:spPr>
          <a:xfrm>
            <a:off x="226695" y="4148455"/>
            <a:ext cx="3308985" cy="1005840"/>
          </a:xfrm>
          <a:prstGeom prst="rect">
            <a:avLst/>
          </a:prstGeom>
        </p:spPr>
      </p:pic>
      <p:pic>
        <p:nvPicPr>
          <p:cNvPr id="37" name="图片 36"/>
          <p:cNvPicPr>
            <a:picLocks noChangeAspect="1"/>
          </p:cNvPicPr>
          <p:nvPr/>
        </p:nvPicPr>
        <p:blipFill>
          <a:blip r:embed="rId7"/>
          <a:stretch>
            <a:fillRect/>
          </a:stretch>
        </p:blipFill>
        <p:spPr>
          <a:xfrm>
            <a:off x="8188960" y="2882265"/>
            <a:ext cx="3943350" cy="2400300"/>
          </a:xfrm>
          <a:prstGeom prst="rect">
            <a:avLst/>
          </a:prstGeom>
        </p:spPr>
      </p:pic>
      <p:cxnSp>
        <p:nvCxnSpPr>
          <p:cNvPr id="38" name="直接连接符 37"/>
          <p:cNvCxnSpPr/>
          <p:nvPr/>
        </p:nvCxnSpPr>
        <p:spPr>
          <a:xfrm flipH="1">
            <a:off x="5591175" y="2584450"/>
            <a:ext cx="1871980" cy="3403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8"/>
            </p:custDataLst>
          </p:nvPr>
        </p:nvSpPr>
        <p:spPr>
          <a:xfrm>
            <a:off x="695960" y="3789045"/>
            <a:ext cx="2826385" cy="366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bsp_check_state_entry</a:t>
            </a:r>
            <a:r>
              <a:rPr lang="zh-CN" altLang="en-US" sz="900" dirty="0" smtClean="0">
                <a:highlight>
                  <a:srgbClr val="FF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故障检测</a:t>
            </a:r>
            <a:r>
              <a:rPr lang="zh-CN" altLang="en-US" sz="900" dirty="0" smtClean="0">
                <a:highlight>
                  <a:srgbClr val="FF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9"/>
            </p:custDataLst>
          </p:nvPr>
        </p:nvSpPr>
        <p:spPr>
          <a:xfrm>
            <a:off x="623570" y="5013325"/>
            <a:ext cx="251968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退出</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bsp_check_state_exit</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highlight>
                  <a:srgbClr val="FF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718820" y="343090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673100" y="465264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nvSpPr>
        <p:spPr>
          <a:xfrm>
            <a:off x="8615045" y="3623310"/>
            <a:ext cx="3042285" cy="1263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custDataLst>
              <p:tags r:id="rId10"/>
            </p:custDataLst>
          </p:nvPr>
        </p:nvSpPr>
        <p:spPr>
          <a:xfrm>
            <a:off x="9171940" y="1268730"/>
            <a:ext cx="248539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fast_task_diag_process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11"/>
            </p:custDataLst>
          </p:nvPr>
        </p:nvSpPr>
        <p:spPr>
          <a:xfrm>
            <a:off x="9911080" y="5045710"/>
            <a:ext cx="13487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这里还没有专门去研究</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50" name="图片 49"/>
          <p:cNvPicPr>
            <a:picLocks noChangeAspect="1"/>
          </p:cNvPicPr>
          <p:nvPr/>
        </p:nvPicPr>
        <p:blipFill>
          <a:blip r:embed="rId12"/>
          <a:stretch>
            <a:fillRect/>
          </a:stretch>
        </p:blipFill>
        <p:spPr>
          <a:xfrm>
            <a:off x="46355" y="5661025"/>
            <a:ext cx="4840605" cy="634365"/>
          </a:xfrm>
          <a:prstGeom prst="rect">
            <a:avLst/>
          </a:prstGeom>
        </p:spPr>
      </p:pic>
      <p:pic>
        <p:nvPicPr>
          <p:cNvPr id="51" name="图片 50"/>
          <p:cNvPicPr>
            <a:picLocks noChangeAspect="1"/>
          </p:cNvPicPr>
          <p:nvPr/>
        </p:nvPicPr>
        <p:blipFill>
          <a:blip r:embed="rId13"/>
          <a:stretch>
            <a:fillRect/>
          </a:stretch>
        </p:blipFill>
        <p:spPr>
          <a:xfrm>
            <a:off x="46355" y="6358255"/>
            <a:ext cx="4932045" cy="131445"/>
          </a:xfrm>
          <a:prstGeom prst="rect">
            <a:avLst/>
          </a:prstGeom>
        </p:spPr>
      </p:pic>
      <p:pic>
        <p:nvPicPr>
          <p:cNvPr id="53" name="图片 52"/>
          <p:cNvPicPr>
            <a:picLocks noChangeAspect="1"/>
          </p:cNvPicPr>
          <p:nvPr/>
        </p:nvPicPr>
        <p:blipFill>
          <a:blip r:embed="rId14"/>
          <a:stretch>
            <a:fillRect/>
          </a:stretch>
        </p:blipFill>
        <p:spPr>
          <a:xfrm>
            <a:off x="5158740" y="5669280"/>
            <a:ext cx="3183255" cy="1645920"/>
          </a:xfrm>
          <a:prstGeom prst="rect">
            <a:avLst/>
          </a:prstGeom>
        </p:spPr>
      </p:pic>
      <p:sp>
        <p:nvSpPr>
          <p:cNvPr id="54" name="文本框 53"/>
          <p:cNvSpPr txBox="1"/>
          <p:nvPr>
            <p:custDataLst>
              <p:tags r:id="rId15"/>
            </p:custDataLst>
          </p:nvPr>
        </p:nvSpPr>
        <p:spPr>
          <a:xfrm>
            <a:off x="1903095" y="6499860"/>
            <a:ext cx="2797175"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将故障位从</a:t>
            </a:r>
            <a:r>
              <a:rPr lang="en-US" altLang="zh-CN" sz="900" dirty="0" smtClean="0">
                <a:highlight>
                  <a:srgbClr val="FFFF00"/>
                </a:highlight>
                <a:latin typeface="微软雅黑 Light" panose="020B0502040204020203" pitchFamily="34" charset="-122"/>
                <a:ea typeface="微软雅黑 Light" panose="020B0502040204020203" pitchFamily="34" charset="-122"/>
              </a:rPr>
              <a:t>diag_array</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转移到</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55" name="直接连接符 54"/>
          <p:cNvCxnSpPr>
            <a:endCxn id="56" idx="1"/>
          </p:cNvCxnSpPr>
          <p:nvPr/>
        </p:nvCxnSpPr>
        <p:spPr>
          <a:xfrm>
            <a:off x="6671310" y="6019800"/>
            <a:ext cx="503555" cy="1555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6"/>
            </p:custDataLst>
          </p:nvPr>
        </p:nvSpPr>
        <p:spPr>
          <a:xfrm>
            <a:off x="7174865" y="5939155"/>
            <a:ext cx="3052445" cy="4718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对所有</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中故障位进行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因此如果出现了故障，无法从</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但系统状态到哪里了呢？为什么不定义故障状态呢？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7" name="矩形 56"/>
          <p:cNvSpPr/>
          <p:nvPr/>
        </p:nvSpPr>
        <p:spPr>
          <a:xfrm>
            <a:off x="190500" y="2860040"/>
            <a:ext cx="33667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58" name="文本框 57"/>
          <p:cNvSpPr txBox="1"/>
          <p:nvPr>
            <p:custDataLst>
              <p:tags r:id="rId17"/>
            </p:custDataLst>
          </p:nvPr>
        </p:nvSpPr>
        <p:spPr>
          <a:xfrm>
            <a:off x="1270635" y="5253990"/>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使能判断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59" name="矩形 58"/>
          <p:cNvSpPr/>
          <p:nvPr/>
        </p:nvSpPr>
        <p:spPr>
          <a:xfrm>
            <a:off x="3684270" y="2868930"/>
            <a:ext cx="84086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0" name="文本框 59"/>
          <p:cNvSpPr txBox="1"/>
          <p:nvPr>
            <p:custDataLst>
              <p:tags r:id="rId18"/>
            </p:custDataLst>
          </p:nvPr>
        </p:nvSpPr>
        <p:spPr>
          <a:xfrm>
            <a:off x="4150360" y="5278755"/>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61" name="文本框 60"/>
          <p:cNvSpPr txBox="1"/>
          <p:nvPr>
            <p:custDataLst>
              <p:tags r:id="rId19"/>
            </p:custDataLst>
          </p:nvPr>
        </p:nvSpPr>
        <p:spPr>
          <a:xfrm>
            <a:off x="9983470" y="3285490"/>
            <a:ext cx="1869440"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这里会调用前面定义的</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函数并更新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62" name="矩形 61"/>
          <p:cNvSpPr/>
          <p:nvPr/>
        </p:nvSpPr>
        <p:spPr>
          <a:xfrm>
            <a:off x="46990" y="5589270"/>
            <a:ext cx="4959985" cy="1198245"/>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3" name="文本框 62"/>
          <p:cNvSpPr txBox="1"/>
          <p:nvPr>
            <p:custDataLst>
              <p:tags r:id="rId20"/>
            </p:custDataLst>
          </p:nvPr>
        </p:nvSpPr>
        <p:spPr>
          <a:xfrm>
            <a:off x="190500" y="6680835"/>
            <a:ext cx="926465"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故障状态</a:t>
            </a:r>
            <a:r>
              <a:rPr lang="zh-CN" altLang="en-US" sz="900" dirty="0" smtClean="0">
                <a:highlight>
                  <a:srgbClr val="00FF00"/>
                </a:highlight>
                <a:latin typeface="微软雅黑 Light" panose="020B0502040204020203" pitchFamily="34" charset="-122"/>
                <a:ea typeface="微软雅黑 Light" panose="020B0502040204020203" pitchFamily="34" charset="-122"/>
              </a:rPr>
              <a:t>更新</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4" name="图片 63"/>
          <p:cNvPicPr>
            <a:picLocks noChangeAspect="1"/>
          </p:cNvPicPr>
          <p:nvPr/>
        </p:nvPicPr>
        <p:blipFill>
          <a:blip r:embed="rId21"/>
          <a:stretch>
            <a:fillRect/>
          </a:stretch>
        </p:blipFill>
        <p:spPr>
          <a:xfrm>
            <a:off x="9119235" y="1539240"/>
            <a:ext cx="3663315" cy="880110"/>
          </a:xfrm>
          <a:prstGeom prst="rect">
            <a:avLst/>
          </a:prstGeom>
        </p:spPr>
      </p:pic>
      <p:cxnSp>
        <p:nvCxnSpPr>
          <p:cNvPr id="47" name="直接连接符 46"/>
          <p:cNvCxnSpPr/>
          <p:nvPr/>
        </p:nvCxnSpPr>
        <p:spPr>
          <a:xfrm flipV="1">
            <a:off x="9335135" y="1988820"/>
            <a:ext cx="216535" cy="10172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5" name="文本框 64"/>
          <p:cNvSpPr txBox="1"/>
          <p:nvPr>
            <p:custDataLst>
              <p:tags r:id="rId22"/>
            </p:custDataLst>
          </p:nvPr>
        </p:nvSpPr>
        <p:spPr>
          <a:xfrm>
            <a:off x="10847070" y="1997075"/>
            <a:ext cx="186944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这里是一个状态位的更新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66" name="直接连接符 65"/>
          <p:cNvCxnSpPr>
            <a:endCxn id="65" idx="1"/>
          </p:cNvCxnSpPr>
          <p:nvPr/>
        </p:nvCxnSpPr>
        <p:spPr>
          <a:xfrm flipV="1">
            <a:off x="10415270" y="2124710"/>
            <a:ext cx="431800" cy="8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7" name="矩形 66"/>
          <p:cNvSpPr/>
          <p:nvPr/>
        </p:nvSpPr>
        <p:spPr>
          <a:xfrm>
            <a:off x="5086985" y="5579745"/>
            <a:ext cx="5273040" cy="173101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8" name="文本框 67"/>
          <p:cNvSpPr txBox="1"/>
          <p:nvPr>
            <p:custDataLst>
              <p:tags r:id="rId23"/>
            </p:custDataLst>
          </p:nvPr>
        </p:nvSpPr>
        <p:spPr>
          <a:xfrm>
            <a:off x="8522335" y="7173595"/>
            <a:ext cx="163195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状态切换过程中的故障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7" name="文本框 6"/>
          <p:cNvSpPr txBox="1"/>
          <p:nvPr>
            <p:custDataLst>
              <p:tags r:id="rId1"/>
            </p:custDataLst>
          </p:nvPr>
        </p:nvSpPr>
        <p:spPr>
          <a:xfrm>
            <a:off x="694055" y="90868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r>
              <a:rPr lang="zh-CN" altLang="en-US" sz="1200" dirty="0" smtClean="0">
                <a:highlight>
                  <a:srgbClr val="00FF00"/>
                </a:highlight>
                <a:latin typeface="微软雅黑 Light" panose="020B0502040204020203" pitchFamily="34" charset="-122"/>
                <a:ea typeface="微软雅黑 Light" panose="020B0502040204020203" pitchFamily="34" charset="-122"/>
              </a:rPr>
              <a:t>与</a:t>
            </a: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694055" y="234823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obj-&gt;mov_period_buf[obj-&gt;period_index] = obj-&gt;grid_freq();</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obj-&gt;period_index++;</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rcRect t="56997" b="29697"/>
          <a:stretch>
            <a:fillRect/>
          </a:stretch>
        </p:blipFill>
        <p:spPr>
          <a:xfrm>
            <a:off x="694055" y="1806575"/>
            <a:ext cx="4972050" cy="504190"/>
          </a:xfrm>
          <a:prstGeom prst="rect">
            <a:avLst/>
          </a:prstGeom>
        </p:spPr>
      </p:pic>
      <p:pic>
        <p:nvPicPr>
          <p:cNvPr id="10" name="图片 9"/>
          <p:cNvPicPr>
            <a:picLocks noChangeAspect="1"/>
          </p:cNvPicPr>
          <p:nvPr/>
        </p:nvPicPr>
        <p:blipFill>
          <a:blip r:embed="rId4"/>
          <a:srcRect b="75470"/>
          <a:stretch>
            <a:fillRect/>
          </a:stretch>
        </p:blipFill>
        <p:spPr>
          <a:xfrm>
            <a:off x="694055" y="2952115"/>
            <a:ext cx="3217545" cy="621030"/>
          </a:xfrm>
          <a:prstGeom prst="rect">
            <a:avLst/>
          </a:prstGeom>
        </p:spPr>
      </p:pic>
      <p:sp>
        <p:nvSpPr>
          <p:cNvPr id="4" name="文本框 3"/>
          <p:cNvSpPr txBox="1"/>
          <p:nvPr>
            <p:custDataLst>
              <p:tags r:id="rId5"/>
            </p:custDataLst>
          </p:nvPr>
        </p:nvSpPr>
        <p:spPr>
          <a:xfrm>
            <a:off x="694055" y="359664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obj-&gt;ai_mode++;</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if (</a:t>
            </a: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obj-&gt;ai_mode &gt;= obj-&gt;mode_buf_len</a:t>
            </a:r>
            <a:r>
              <a:rPr lang="en-US" altLang="zh-CN" sz="1000" dirty="0" smtClean="0">
                <a:solidFill>
                  <a:srgbClr val="0000CC"/>
                </a:solidFill>
                <a:latin typeface="微软雅黑 Light" panose="020B0502040204020203" pitchFamily="34" charset="-122"/>
                <a:ea typeface="微软雅黑 Light" panose="020B0502040204020203" pitchFamily="34" charset="-122"/>
              </a:rPr>
              <a:t>) {</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5227320" y="908685"/>
            <a:ext cx="4266565" cy="89344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rPr>
              <a:t>局部变量</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静态局部变量在函数内部声明，但其声明周期贯穿整个程序运行期间，不会像普通局部变量在函数调用结束后</a:t>
            </a:r>
            <a:r>
              <a:rPr lang="zh-CN" altLang="en-US" sz="1200" dirty="0" smtClean="0">
                <a:latin typeface="微软雅黑 Light" panose="020B0502040204020203" pitchFamily="34" charset="-122"/>
                <a:ea typeface="微软雅黑 Light" panose="020B0502040204020203" pitchFamily="34" charset="-122"/>
              </a:rPr>
              <a:t>销毁。</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7"/>
            </p:custDataLst>
          </p:nvPr>
        </p:nvSpPr>
        <p:spPr>
          <a:xfrm>
            <a:off x="694055" y="443738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内</a:t>
            </a:r>
            <a:r>
              <a:rPr lang="zh-CN" altLang="en-US" sz="1200" dirty="0" smtClean="0">
                <a:highlight>
                  <a:srgbClr val="00FF00"/>
                </a:highlight>
                <a:latin typeface="微软雅黑 Light" panose="020B0502040204020203" pitchFamily="34" charset="-122"/>
                <a:ea typeface="微软雅黑 Light" panose="020B0502040204020203" pitchFamily="34" charset="-122"/>
              </a:rPr>
              <a:t>联函数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786130" y="530161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回调函数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9"/>
          <a:stretch>
            <a:fillRect/>
          </a:stretch>
        </p:blipFill>
        <p:spPr>
          <a:xfrm>
            <a:off x="5447030" y="1772285"/>
            <a:ext cx="4572000" cy="2657475"/>
          </a:xfrm>
          <a:prstGeom prst="rect">
            <a:avLst/>
          </a:prstGeom>
        </p:spPr>
      </p:pic>
      <p:sp>
        <p:nvSpPr>
          <p:cNvPr id="14" name="文本框 13"/>
          <p:cNvSpPr txBox="1"/>
          <p:nvPr>
            <p:custDataLst>
              <p:tags r:id="rId10"/>
            </p:custDataLst>
          </p:nvPr>
        </p:nvSpPr>
        <p:spPr>
          <a:xfrm>
            <a:off x="5231130" y="4509135"/>
            <a:ext cx="4266565" cy="19107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静态全局</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变量</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静态全局变量在文件作用域声明，但其作用域仅限于声明它的文件内部，不能被其他文件通过</a:t>
            </a:r>
            <a:r>
              <a:rPr lang="en-US" altLang="zh-CN" sz="1200" dirty="0" smtClean="0">
                <a:latin typeface="微软雅黑 Light" panose="020B0502040204020203" pitchFamily="34" charset="-122"/>
                <a:ea typeface="微软雅黑 Light" panose="020B0502040204020203" pitchFamily="34" charset="-122"/>
                <a:sym typeface="+mn-ea"/>
              </a:rPr>
              <a:t>extern</a:t>
            </a:r>
            <a:r>
              <a:rPr lang="zh-CN" altLang="en-US" sz="1200" dirty="0" smtClean="0">
                <a:latin typeface="微软雅黑 Light" panose="020B0502040204020203" pitchFamily="34" charset="-122"/>
                <a:ea typeface="微软雅黑 Light" panose="020B0502040204020203" pitchFamily="34" charset="-122"/>
                <a:sym typeface="+mn-ea"/>
              </a:rPr>
              <a:t>访问。</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函数</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静态函数在文件作用域声明，但其作用域仅限于声明它的文件内部，不能被其他文件</a:t>
            </a:r>
            <a:r>
              <a:rPr lang="zh-CN" altLang="en-US" sz="1200" dirty="0" smtClean="0">
                <a:latin typeface="微软雅黑 Light" panose="020B0502040204020203" pitchFamily="34" charset="-122"/>
                <a:ea typeface="微软雅黑 Light" panose="020B0502040204020203" pitchFamily="34" charset="-122"/>
                <a:sym typeface="+mn-ea"/>
              </a:rPr>
              <a:t>调用。</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1"/>
            </p:custDataLst>
          </p:nvPr>
        </p:nvSpPr>
        <p:spPr>
          <a:xfrm>
            <a:off x="8039100" y="22777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对于反复调用的函数，其中的变量如果要延续，如果不用静态变量，就只能用全局变量，有访问安全的</a:t>
            </a:r>
            <a:r>
              <a:rPr lang="zh-CN" altLang="en-US" sz="1200" dirty="0" smtClean="0">
                <a:highlight>
                  <a:srgbClr val="FFFF00"/>
                </a:highlight>
                <a:latin typeface="微软雅黑 Light" panose="020B0502040204020203" pitchFamily="34" charset="-122"/>
                <a:ea typeface="微软雅黑 Light" panose="020B0502040204020203" pitchFamily="34" charset="-122"/>
              </a:rPr>
              <a:t>问题</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2"/>
            </p:custDataLst>
          </p:nvPr>
        </p:nvSpPr>
        <p:spPr>
          <a:xfrm>
            <a:off x="9335135" y="51733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这个变量</a:t>
            </a:r>
            <a:r>
              <a:rPr lang="en-US" altLang="zh-CN" sz="1200" dirty="0" smtClean="0">
                <a:highlight>
                  <a:srgbClr val="FF0000"/>
                </a:highlight>
                <a:latin typeface="微软雅黑 Light" panose="020B0502040204020203" pitchFamily="34" charset="-122"/>
                <a:ea typeface="微软雅黑 Light" panose="020B0502040204020203" pitchFamily="34" charset="-122"/>
              </a:rPr>
              <a:t>/</a:t>
            </a:r>
            <a:r>
              <a:rPr lang="zh-CN" altLang="en-US" sz="1200" dirty="0" smtClean="0">
                <a:highlight>
                  <a:srgbClr val="FF0000"/>
                </a:highlight>
                <a:latin typeface="微软雅黑 Light" panose="020B0502040204020203" pitchFamily="34" charset="-122"/>
                <a:ea typeface="微软雅黑 Light" panose="020B0502040204020203" pitchFamily="34" charset="-122"/>
              </a:rPr>
              <a:t>函数被本文件内的函数引用，本文件内的函数被其他文件的函数调用，是可以的吧？</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11" name="文本框 10"/>
          <p:cNvSpPr txBox="1"/>
          <p:nvPr>
            <p:custDataLst>
              <p:tags r:id="rId1"/>
            </p:custDataLst>
          </p:nvPr>
        </p:nvSpPr>
        <p:spPr>
          <a:xfrm>
            <a:off x="766445" y="112522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指针（专门有</a:t>
            </a:r>
            <a:r>
              <a:rPr lang="zh-CN" altLang="en-US" sz="1200" dirty="0" smtClean="0">
                <a:highlight>
                  <a:srgbClr val="00FF00"/>
                </a:highlight>
                <a:latin typeface="微软雅黑 Light" panose="020B0502040204020203" pitchFamily="34" charset="-122"/>
                <a:ea typeface="微软雅黑 Light" panose="020B0502040204020203" pitchFamily="34" charset="-122"/>
              </a:rPr>
              <a:t>一本书）</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766445" y="249301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continue</a:t>
            </a:r>
            <a:r>
              <a:rPr lang="zh-CN" altLang="en-US" sz="1200" dirty="0" smtClean="0">
                <a:highlight>
                  <a:srgbClr val="00FF00"/>
                </a:highlight>
                <a:latin typeface="微软雅黑 Light" panose="020B0502040204020203" pitchFamily="34" charset="-122"/>
                <a:ea typeface="微软雅黑 Light" panose="020B0502040204020203" pitchFamily="34" charset="-122"/>
              </a:rPr>
              <a:t>和关键字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return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1630680" y="263715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关于浮点型数据的学习：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https://blog.csdn.net/Dong_HFUT/article/details/124290674</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1702435" y="422084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递归</a:t>
            </a: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函数学习：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https://blog.csdn.net/2201_75642960/article/details/132256346</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https://blog.csdn.net/weixin_44572229/article/details/119909728</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a:t>
            </a:r>
            <a:r>
              <a:rPr dirty="0" smtClean="0"/>
              <a:t>循环</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7534910" y="1557020"/>
            <a:ext cx="3973195" cy="405574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（气液两相吸热变成了气态）</a:t>
            </a:r>
            <a:r>
              <a:rPr lang="zh-CN" altLang="en-US" sz="1200" dirty="0" smtClean="0">
                <a:latin typeface="微软雅黑 Light" panose="020B0502040204020203" pitchFamily="34" charset="-122"/>
                <a:ea typeface="微软雅黑 Light" panose="020B0502040204020203" pitchFamily="34" charset="-122"/>
                <a:sym typeface="+mn-ea"/>
              </a:rPr>
              <a:t>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r>
              <a:rPr lang="zh-CN" altLang="en-US" sz="1200" dirty="0" smtClean="0">
                <a:latin typeface="微软雅黑 Light" panose="020B0502040204020203" pitchFamily="34" charset="-122"/>
                <a:ea typeface="微软雅黑 Light" panose="020B0502040204020203" pitchFamily="34" charset="-122"/>
                <a:sym typeface="+mn-ea"/>
              </a:rPr>
              <a:t>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遗留：</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Q1</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：膨胀罐的作用？</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平衡水压波动及部分供水作用：水压过高，水进入膨胀罐，内部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N2</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被压缩，直到压力平衡，反之亦然；</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Q2</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：压缩机工作原理？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Q3</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：冷凝器、过滤器、电子膨胀阀的工作原理？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冷凝器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膨胀阀</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622300" y="908685"/>
            <a:ext cx="5720715" cy="2474595"/>
          </a:xfrm>
          <a:prstGeom prst="rect">
            <a:avLst/>
          </a:prstGeom>
        </p:spPr>
      </p:pic>
      <p:sp>
        <p:nvSpPr>
          <p:cNvPr id="15" name="文本框 14"/>
          <p:cNvSpPr txBox="1"/>
          <p:nvPr>
            <p:custDataLst>
              <p:tags r:id="rId4"/>
            </p:custDataLst>
          </p:nvPr>
        </p:nvSpPr>
        <p:spPr>
          <a:xfrm>
            <a:off x="4798695" y="2204720"/>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5"/>
          <a:stretch>
            <a:fillRect/>
          </a:stretch>
        </p:blipFill>
        <p:spPr>
          <a:xfrm>
            <a:off x="622300" y="3573145"/>
            <a:ext cx="5720715" cy="3257550"/>
          </a:xfrm>
          <a:prstGeom prst="rect">
            <a:avLst/>
          </a:prstGeom>
        </p:spPr>
      </p:pic>
      <p:sp>
        <p:nvSpPr>
          <p:cNvPr id="7" name="文本框 6"/>
          <p:cNvSpPr txBox="1"/>
          <p:nvPr>
            <p:custDataLst>
              <p:tags r:id="rId6"/>
            </p:custDataLst>
          </p:nvPr>
        </p:nvSpPr>
        <p:spPr>
          <a:xfrm>
            <a:off x="6311265" y="2276475"/>
            <a:ext cx="59499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6238875"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27432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780665"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2850515" y="1196975"/>
            <a:ext cx="5911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215005" y="1930400"/>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2647315" y="220535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1342390" y="1772920"/>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4"/>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278380" y="1993900"/>
            <a:ext cx="72390" cy="283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5"/>
            </p:custDataLst>
          </p:nvPr>
        </p:nvSpPr>
        <p:spPr>
          <a:xfrm>
            <a:off x="3935095" y="3162300"/>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6"/>
            </p:custDataLst>
          </p:nvPr>
        </p:nvSpPr>
        <p:spPr>
          <a:xfrm>
            <a:off x="4726940" y="2708910"/>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8" name="图片 7"/>
          <p:cNvPicPr>
            <a:picLocks noChangeAspect="1"/>
          </p:cNvPicPr>
          <p:nvPr/>
        </p:nvPicPr>
        <p:blipFill>
          <a:blip r:embed="rId1"/>
          <a:stretch>
            <a:fillRect/>
          </a:stretch>
        </p:blipFill>
        <p:spPr>
          <a:xfrm>
            <a:off x="478155" y="909320"/>
            <a:ext cx="6242050" cy="1363345"/>
          </a:xfrm>
          <a:prstGeom prst="rect">
            <a:avLst/>
          </a:prstGeom>
        </p:spPr>
      </p:pic>
      <p:sp>
        <p:nvSpPr>
          <p:cNvPr id="9" name="矩形 8"/>
          <p:cNvSpPr/>
          <p:nvPr/>
        </p:nvSpPr>
        <p:spPr>
          <a:xfrm>
            <a:off x="550545" y="2061210"/>
            <a:ext cx="1694815" cy="21717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0" y="2708910"/>
            <a:ext cx="6910070" cy="3120390"/>
          </a:xfrm>
          <a:prstGeom prst="rect">
            <a:avLst/>
          </a:prstGeom>
        </p:spPr>
      </p:pic>
      <p:sp>
        <p:nvSpPr>
          <p:cNvPr id="3" name="文本框 2"/>
          <p:cNvSpPr txBox="1"/>
          <p:nvPr>
            <p:custDataLst>
              <p:tags r:id="rId3"/>
            </p:custDataLst>
          </p:nvPr>
        </p:nvSpPr>
        <p:spPr>
          <a:xfrm>
            <a:off x="3554095" y="5876925"/>
            <a:ext cx="11963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本文主要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结论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stretch>
            <a:fillRect/>
          </a:stretch>
        </p:blipFill>
        <p:spPr>
          <a:xfrm>
            <a:off x="7150735" y="2564130"/>
            <a:ext cx="5039360" cy="330327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氟双循环，基本</a:t>
            </a:r>
            <a:r>
              <a:rPr dirty="0" smtClean="0"/>
              <a:t>布局</a:t>
            </a:r>
            <a:endParaRPr dirty="0" smtClean="0"/>
          </a:p>
        </p:txBody>
      </p:sp>
      <p:pic>
        <p:nvPicPr>
          <p:cNvPr id="18" name="图片 17"/>
          <p:cNvPicPr>
            <a:picLocks noChangeAspect="1"/>
          </p:cNvPicPr>
          <p:nvPr/>
        </p:nvPicPr>
        <p:blipFill>
          <a:blip r:embed="rId1"/>
          <a:stretch>
            <a:fillRect/>
          </a:stretch>
        </p:blipFill>
        <p:spPr>
          <a:xfrm>
            <a:off x="622935" y="1340485"/>
            <a:ext cx="8610600" cy="482346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621665" y="908685"/>
            <a:ext cx="5649278" cy="249459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自然冷</a:t>
            </a:r>
            <a:r>
              <a:rPr dirty="0" smtClean="0"/>
              <a:t>却</a:t>
            </a:r>
            <a:endParaRPr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3"/>
            </p:custDataLst>
          </p:nvPr>
        </p:nvSpPr>
        <p:spPr>
          <a:xfrm>
            <a:off x="7534910" y="1557020"/>
            <a:ext cx="3973195" cy="34563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自然冷：压缩机不工作，水循环直接通过自然冷却散热器对外散热；</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为啥还要经过板式换热器呢？</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4"/>
            </p:custDataLst>
          </p:nvPr>
        </p:nvSpPr>
        <p:spPr>
          <a:xfrm>
            <a:off x="4768850" y="2348865"/>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6223000" y="2276475"/>
            <a:ext cx="53594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6156960"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41783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2852420"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791460" y="1196975"/>
            <a:ext cx="50673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3215005" y="1858645"/>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628900" y="1983740"/>
            <a:ext cx="6692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1270635" y="170116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2278380" y="1988820"/>
            <a:ext cx="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4"/>
            </p:custDataLst>
          </p:nvPr>
        </p:nvSpPr>
        <p:spPr>
          <a:xfrm>
            <a:off x="3935095" y="3234055"/>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5"/>
            </p:custDataLst>
          </p:nvPr>
        </p:nvSpPr>
        <p:spPr>
          <a:xfrm>
            <a:off x="4871085" y="3234055"/>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1665" y="3488690"/>
            <a:ext cx="5082540" cy="3383280"/>
          </a:xfrm>
          <a:prstGeom prst="rect">
            <a:avLst/>
          </a:prstGeom>
        </p:spPr>
      </p:pic>
      <p:cxnSp>
        <p:nvCxnSpPr>
          <p:cNvPr id="20" name="直接连接符 19"/>
          <p:cNvCxnSpPr/>
          <p:nvPr/>
        </p:nvCxnSpPr>
        <p:spPr>
          <a:xfrm>
            <a:off x="4871085" y="3115310"/>
            <a:ext cx="215900" cy="1695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a:off x="4999990" y="2060575"/>
            <a:ext cx="10795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5735320" y="2642235"/>
            <a:ext cx="143510" cy="6426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17"/>
            </p:custDataLst>
          </p:nvPr>
        </p:nvSpPr>
        <p:spPr>
          <a:xfrm>
            <a:off x="5591175" y="3234055"/>
            <a:ext cx="8724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自然冷却</a:t>
            </a:r>
            <a:r>
              <a:rPr lang="zh-CN" altLang="en-US" sz="1200" dirty="0" smtClean="0">
                <a:highlight>
                  <a:srgbClr val="FFFF00"/>
                </a:highlight>
                <a:latin typeface="微软雅黑 Light" panose="020B0502040204020203" pitchFamily="34" charset="-122"/>
                <a:ea typeface="微软雅黑 Light" panose="020B0502040204020203" pitchFamily="34" charset="-122"/>
              </a:rPr>
              <a:t>散热器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风盘</a:t>
            </a:r>
            <a:endParaRPr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制冷量理论</a:t>
            </a:r>
            <a:r>
              <a:rPr dirty="0" smtClean="0"/>
              <a:t>计算</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
        <p:nvSpPr>
          <p:cNvPr id="2" name="文本框 1"/>
          <p:cNvSpPr txBox="1"/>
          <p:nvPr>
            <p:custDataLst>
              <p:tags r:id="rId2"/>
            </p:custDataLst>
          </p:nvPr>
        </p:nvSpPr>
        <p:spPr>
          <a:xfrm>
            <a:off x="694690" y="1268095"/>
            <a:ext cx="2805430" cy="2166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电芯制冷需求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假设单</a:t>
            </a:r>
            <a:r>
              <a:rPr lang="zh-CN" altLang="en-US" sz="1200" dirty="0" smtClean="0">
                <a:latin typeface="微软雅黑 Light" panose="020B0502040204020203" pitchFamily="34" charset="-122"/>
                <a:ea typeface="微软雅黑 Light" panose="020B0502040204020203" pitchFamily="34" charset="-122"/>
              </a:rPr>
              <a:t>颗电芯发热功率</a:t>
            </a:r>
            <a:r>
              <a:rPr lang="en-US" altLang="zh-CN" sz="1200" dirty="0" smtClean="0">
                <a:latin typeface="微软雅黑 Light" panose="020B0502040204020203" pitchFamily="34" charset="-122"/>
                <a:ea typeface="微软雅黑 Light" panose="020B0502040204020203" pitchFamily="34" charset="-122"/>
              </a:rPr>
              <a:t>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则总电芯发热功率</a:t>
            </a:r>
            <a:r>
              <a:rPr lang="en-US" altLang="zh-CN" sz="1200" dirty="0" smtClean="0">
                <a:latin typeface="微软雅黑 Light" panose="020B0502040204020203" pitchFamily="34" charset="-122"/>
                <a:ea typeface="微软雅黑 Light" panose="020B0502040204020203" pitchFamily="34" charset="-122"/>
              </a:rPr>
              <a:t>P0 = n * 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 </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假设电芯</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允许最大温升为∆</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则电芯发热量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Q = C*m*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则电芯吸收的热功率</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P1 = Q/t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则额外的功率都作为制冷符合</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P0 - P1</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考虑一定的裕量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k * (P0 - P1)</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 name="文本框 5"/>
          <p:cNvSpPr txBox="1"/>
          <p:nvPr>
            <p:custDataLst>
              <p:tags r:id="rId3"/>
            </p:custDataLst>
          </p:nvPr>
        </p:nvSpPr>
        <p:spPr>
          <a:xfrm>
            <a:off x="3500120" y="2060575"/>
            <a:ext cx="2179955" cy="6191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极端情况就</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直接把</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P1</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考虑为</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0</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电池连续充放，</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t→</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无穷</a:t>
            </a:r>
            <a:endPar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电池温度已经很高，</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→0</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cxnSp>
        <p:nvCxnSpPr>
          <p:cNvPr id="26" name="直接连接符 25"/>
          <p:cNvCxnSpPr/>
          <p:nvPr/>
        </p:nvCxnSpPr>
        <p:spPr>
          <a:xfrm flipV="1">
            <a:off x="2782570" y="2351405"/>
            <a:ext cx="717550" cy="357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4"/>
            </p:custDataLst>
          </p:nvPr>
        </p:nvSpPr>
        <p:spPr>
          <a:xfrm>
            <a:off x="694690" y="3573145"/>
            <a:ext cx="2805430" cy="24530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柜体制冷需求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环境热量通过壳体、保温棉后传递至柜体内空气温度，热阻主要存在于保温棉，壳体温差相对于保温棉温差较小，计算时考虑保温棉的热量传递。</a:t>
            </a:r>
            <a:endParaRPr lang="zh-CN" altLang="en-US" sz="1200" dirty="0" smtClean="0">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P = K * A * ΔT / L</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为热传导散热量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—K</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为保温棉导热系数</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C</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为柜体表面积</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en-US" altLang="zh-CN" sz="1200" baseline="30000" dirty="0" smtClean="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ΔT</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为保温棉两侧的温差°</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—L</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为保温棉的厚度</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9" name="文本框 28"/>
          <p:cNvSpPr txBox="1"/>
          <p:nvPr>
            <p:custDataLst>
              <p:tags r:id="rId5"/>
            </p:custDataLst>
          </p:nvPr>
        </p:nvSpPr>
        <p:spPr>
          <a:xfrm>
            <a:off x="3500120" y="4725035"/>
            <a:ext cx="2179955" cy="4197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这里可能还没有考虑太阳辐射的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0" name="图片 3" descr="D:\工商业储能项目\暖通\液冷方案\液冷外部管路.png液冷外部管路"/>
          <p:cNvPicPr>
            <a:picLocks noChangeAspect="1"/>
          </p:cNvPicPr>
          <p:nvPr/>
        </p:nvPicPr>
        <p:blipFill>
          <a:blip r:embed="rId6"/>
          <a:srcRect/>
          <a:stretch>
            <a:fillRect/>
          </a:stretch>
        </p:blipFill>
        <p:spPr>
          <a:xfrm>
            <a:off x="6095365" y="2132965"/>
            <a:ext cx="5726430" cy="3923030"/>
          </a:xfrm>
          <a:prstGeom prst="rect">
            <a:avLst/>
          </a:prstGeom>
          <a:noFill/>
          <a:ln>
            <a:noFill/>
          </a:ln>
        </p:spPr>
      </p:pic>
      <p:sp>
        <p:nvSpPr>
          <p:cNvPr id="31" name="文本框 30"/>
          <p:cNvSpPr txBox="1"/>
          <p:nvPr>
            <p:custDataLst>
              <p:tags r:id="rId7"/>
            </p:custDataLst>
          </p:nvPr>
        </p:nvSpPr>
        <p:spPr>
          <a:xfrm>
            <a:off x="8399145" y="1629410"/>
            <a:ext cx="126746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排气阀，</a:t>
            </a:r>
            <a:r>
              <a:rPr lang="zh-CN" altLang="en-US" sz="1200" dirty="0" smtClean="0">
                <a:highlight>
                  <a:srgbClr val="FF0000"/>
                </a:highlight>
                <a:latin typeface="微软雅黑 Light" panose="020B0502040204020203" pitchFamily="34" charset="-122"/>
                <a:ea typeface="微软雅黑 Light" panose="020B0502040204020203" pitchFamily="34" charset="-122"/>
              </a:rPr>
              <a:t>啥用？</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flipH="1">
            <a:off x="7463155" y="1917065"/>
            <a:ext cx="115189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8615045" y="1917065"/>
            <a:ext cx="1080135"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8"/>
            </p:custDataLst>
          </p:nvPr>
        </p:nvSpPr>
        <p:spPr>
          <a:xfrm>
            <a:off x="8831580" y="6093460"/>
            <a:ext cx="72898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a:t>
            </a:r>
            <a:r>
              <a:rPr lang="zh-CN" altLang="en-US" sz="1200" dirty="0" smtClean="0">
                <a:highlight>
                  <a:srgbClr val="FFFF00"/>
                </a:highlight>
                <a:latin typeface="微软雅黑 Light" panose="020B0502040204020203" pitchFamily="34" charset="-122"/>
                <a:ea typeface="微软雅黑 Light" panose="020B0502040204020203" pitchFamily="34" charset="-122"/>
              </a:rPr>
              <a:t>水阀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a:stCxn id="34" idx="0"/>
          </p:cNvCxnSpPr>
          <p:nvPr/>
        </p:nvCxnSpPr>
        <p:spPr>
          <a:xfrm flipH="1" flipV="1">
            <a:off x="8327390" y="5733415"/>
            <a:ext cx="86868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6" name="直接连接符 35"/>
          <p:cNvCxnSpPr>
            <a:stCxn id="34" idx="0"/>
          </p:cNvCxnSpPr>
          <p:nvPr/>
        </p:nvCxnSpPr>
        <p:spPr>
          <a:xfrm flipV="1">
            <a:off x="9196070" y="5733415"/>
            <a:ext cx="12915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9"/>
            </p:custDataLst>
          </p:nvPr>
        </p:nvSpPr>
        <p:spPr>
          <a:xfrm>
            <a:off x="5871210" y="6093460"/>
            <a:ext cx="2620010" cy="2889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另外还有关于管道压力</a:t>
            </a:r>
            <a:r>
              <a:rPr lang="zh-CN" altLang="en-US" sz="1200" dirty="0" smtClean="0">
                <a:highlight>
                  <a:srgbClr val="FF0000"/>
                </a:highlight>
                <a:latin typeface="微软雅黑 Light" panose="020B0502040204020203" pitchFamily="34" charset="-122"/>
                <a:ea typeface="微软雅黑 Light" panose="020B0502040204020203" pitchFamily="34" charset="-122"/>
              </a:rPr>
              <a:t>设计的问题？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液冷维护</a:t>
            </a:r>
            <a:r>
              <a:rPr dirty="0" smtClean="0"/>
              <a:t>操作</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a:t>
            </a:r>
            <a:r>
              <a:rPr dirty="0" smtClean="0">
                <a:sym typeface="+mn-ea"/>
              </a:rPr>
              <a:t>周期：</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622935" y="908685"/>
            <a:ext cx="5686425" cy="3091815"/>
          </a:xfrm>
          <a:prstGeom prst="rect">
            <a:avLst/>
          </a:prstGeom>
        </p:spPr>
      </p:pic>
      <p:pic>
        <p:nvPicPr>
          <p:cNvPr id="4" name="图片 3"/>
          <p:cNvPicPr>
            <a:picLocks noChangeAspect="1"/>
          </p:cNvPicPr>
          <p:nvPr/>
        </p:nvPicPr>
        <p:blipFill>
          <a:blip r:embed="rId3"/>
          <a:srcRect r="55040" b="60157"/>
          <a:stretch>
            <a:fillRect/>
          </a:stretch>
        </p:blipFill>
        <p:spPr>
          <a:xfrm>
            <a:off x="766445" y="4293235"/>
            <a:ext cx="3744595" cy="2188845"/>
          </a:xfrm>
          <a:prstGeom prst="rect">
            <a:avLst/>
          </a:prstGeom>
        </p:spPr>
      </p:pic>
      <p:pic>
        <p:nvPicPr>
          <p:cNvPr id="7" name="图片 6"/>
          <p:cNvPicPr>
            <a:picLocks noChangeAspect="1"/>
          </p:cNvPicPr>
          <p:nvPr/>
        </p:nvPicPr>
        <p:blipFill>
          <a:blip r:embed="rId3"/>
          <a:srcRect l="55337" b="60157"/>
          <a:stretch>
            <a:fillRect/>
          </a:stretch>
        </p:blipFill>
        <p:spPr>
          <a:xfrm>
            <a:off x="5158740" y="4220845"/>
            <a:ext cx="3719830" cy="2188845"/>
          </a:xfrm>
          <a:prstGeom prst="rect">
            <a:avLst/>
          </a:prstGeom>
        </p:spPr>
      </p:pic>
      <p:sp>
        <p:nvSpPr>
          <p:cNvPr id="9" name="矩形 8"/>
          <p:cNvSpPr/>
          <p:nvPr/>
        </p:nvSpPr>
        <p:spPr>
          <a:xfrm>
            <a:off x="2062480"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2783205" y="6021070"/>
            <a:ext cx="220218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H="1">
            <a:off x="2062480" y="3786505"/>
            <a:ext cx="144145" cy="506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2639060"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2741295" y="3860800"/>
            <a:ext cx="263334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7174865" y="5970905"/>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矩形 12"/>
          <p:cNvSpPr/>
          <p:nvPr/>
        </p:nvSpPr>
        <p:spPr>
          <a:xfrm>
            <a:off x="2926715"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3"/>
          <a:srcRect t="51373" r="55041" b="9305"/>
          <a:stretch>
            <a:fillRect/>
          </a:stretch>
        </p:blipFill>
        <p:spPr>
          <a:xfrm>
            <a:off x="6599555" y="1133475"/>
            <a:ext cx="3744595" cy="2160270"/>
          </a:xfrm>
          <a:prstGeom prst="rect">
            <a:avLst/>
          </a:prstGeom>
        </p:spPr>
      </p:pic>
      <p:cxnSp>
        <p:nvCxnSpPr>
          <p:cNvPr id="15" name="直接连接符 14"/>
          <p:cNvCxnSpPr/>
          <p:nvPr/>
        </p:nvCxnSpPr>
        <p:spPr>
          <a:xfrm>
            <a:off x="2947035" y="1052830"/>
            <a:ext cx="3796030"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8806815" y="2912745"/>
            <a:ext cx="2816225" cy="151574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FF0000"/>
                </a:highlight>
                <a:latin typeface="微软雅黑 Light" panose="020B0502040204020203" pitchFamily="34" charset="-122"/>
                <a:ea typeface="微软雅黑 Light" panose="020B0502040204020203" pitchFamily="34" charset="-122"/>
              </a:rPr>
              <a:t>可能会考虑结电容</a:t>
            </a:r>
            <a:r>
              <a:rPr lang="en-US" altLang="zh-CN" sz="1200" dirty="0" smtClean="0">
                <a:highlight>
                  <a:srgbClr val="FF0000"/>
                </a:highlight>
                <a:latin typeface="微软雅黑 Light" panose="020B0502040204020203" pitchFamily="34" charset="-122"/>
                <a:ea typeface="微软雅黑 Light" panose="020B0502040204020203" pitchFamily="34" charset="-122"/>
              </a:rPr>
              <a:t>Cd</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这里为啥不把电源</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r>
              <a:rPr lang="zh-CN" altLang="en-US" sz="1200" dirty="0" smtClean="0">
                <a:highlight>
                  <a:srgbClr val="00FF00"/>
                </a:highlight>
                <a:latin typeface="微软雅黑 Light" panose="020B0502040204020203" pitchFamily="34" charset="-122"/>
                <a:ea typeface="微软雅黑 Light" panose="020B0502040204020203" pitchFamily="34" charset="-122"/>
              </a:rPr>
              <a:t>画在回路里呢？因为所有电容的电流都是</a:t>
            </a:r>
            <a:r>
              <a:rPr lang="en-US" altLang="zh-CN" sz="1200" dirty="0" smtClean="0">
                <a:highlight>
                  <a:srgbClr val="00FF00"/>
                </a:highlight>
                <a:latin typeface="微软雅黑 Light" panose="020B0502040204020203" pitchFamily="34" charset="-122"/>
                <a:ea typeface="微软雅黑 Light" panose="020B0502040204020203" pitchFamily="34" charset="-122"/>
              </a:rPr>
              <a:t>0.5ir</a:t>
            </a:r>
            <a:r>
              <a:rPr lang="zh-CN" altLang="en-US" sz="1200" dirty="0" smtClean="0">
                <a:highlight>
                  <a:srgbClr val="00FF00"/>
                </a:highlight>
                <a:latin typeface="微软雅黑 Light" panose="020B0502040204020203" pitchFamily="34" charset="-122"/>
                <a:ea typeface="微软雅黑 Light" panose="020B0502040204020203" pitchFamily="34" charset="-122"/>
              </a:rPr>
              <a:t>，可以认为流过</a:t>
            </a:r>
            <a:r>
              <a:rPr lang="en-US" altLang="zh-CN" sz="1200" dirty="0" smtClean="0">
                <a:highlight>
                  <a:srgbClr val="00FF00"/>
                </a:highlight>
                <a:latin typeface="微软雅黑 Light" panose="020B0502040204020203" pitchFamily="34" charset="-122"/>
                <a:ea typeface="微软雅黑 Light" panose="020B0502040204020203" pitchFamily="34" charset="-122"/>
              </a:rPr>
              <a:t>C1</a:t>
            </a:r>
            <a:r>
              <a:rPr lang="zh-CN" altLang="en-US" sz="1200" dirty="0" smtClean="0">
                <a:highlight>
                  <a:srgbClr val="00FF00"/>
                </a:highlight>
                <a:latin typeface="微软雅黑 Light" panose="020B0502040204020203" pitchFamily="34" charset="-122"/>
                <a:ea typeface="微软雅黑 Light" panose="020B0502040204020203" pitchFamily="34" charset="-122"/>
              </a:rPr>
              <a:t>的电流全部经过了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C3</a:t>
            </a:r>
            <a:r>
              <a:rPr lang="zh-CN" altLang="en-US" sz="1200" dirty="0" smtClean="0">
                <a:highlight>
                  <a:srgbClr val="00FF00"/>
                </a:highlight>
                <a:latin typeface="微软雅黑 Light" panose="020B0502040204020203" pitchFamily="34" charset="-122"/>
                <a:ea typeface="微软雅黑 Light" panose="020B0502040204020203" pitchFamily="34" charset="-122"/>
              </a:rPr>
              <a:t>，不会经过</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右箭头 16"/>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rot="18780000">
            <a:off x="6847840" y="37884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8687435" y="5733415"/>
            <a:ext cx="86423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9526270" y="5445760"/>
            <a:ext cx="2487930" cy="1005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如果工作在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容性区</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，电流可能已经反向了，此时走</a:t>
            </a:r>
            <a:r>
              <a:rPr lang="en-US" altLang="zh-CN" sz="1200" dirty="0" smtClean="0">
                <a:highlight>
                  <a:srgbClr val="00FF00"/>
                </a:highlight>
                <a:latin typeface="微软雅黑 Light" panose="020B0502040204020203" pitchFamily="34" charset="-122"/>
                <a:ea typeface="微软雅黑 Light" panose="020B0502040204020203" pitchFamily="34" charset="-122"/>
              </a:rPr>
              <a:t>D2/D3</a:t>
            </a: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dirty="0" smtClean="0">
                <a:highlight>
                  <a:srgbClr val="00FF00"/>
                </a:highlight>
                <a:latin typeface="微软雅黑 Light" panose="020B0502040204020203" pitchFamily="34" charset="-122"/>
                <a:ea typeface="微软雅黑 Light" panose="020B0502040204020203" pitchFamily="34" charset="-122"/>
              </a:rPr>
              <a:t>T1/T4</a:t>
            </a:r>
            <a:r>
              <a:rPr lang="zh-CN" altLang="en-US" sz="1200" dirty="0" smtClean="0">
                <a:highlight>
                  <a:srgbClr val="00FF00"/>
                </a:highlight>
                <a:latin typeface="微软雅黑 Light" panose="020B0502040204020203" pitchFamily="34" charset="-122"/>
                <a:ea typeface="微软雅黑 Light" panose="020B0502040204020203" pitchFamily="34" charset="-122"/>
              </a:rPr>
              <a:t>开通时</a:t>
            </a:r>
            <a:r>
              <a:rPr lang="en-US" altLang="zh-CN" sz="1200" dirty="0" smtClean="0">
                <a:highlight>
                  <a:srgbClr val="00FF00"/>
                </a:highlight>
                <a:latin typeface="微软雅黑 Light" panose="020B0502040204020203" pitchFamily="34" charset="-122"/>
                <a:ea typeface="微软雅黑 Light" panose="020B0502040204020203" pitchFamily="34" charset="-122"/>
              </a:rPr>
              <a:t>ZCS</a:t>
            </a:r>
            <a:r>
              <a:rPr lang="zh-CN" altLang="en-US" sz="1200" dirty="0" smtClean="0">
                <a:highlight>
                  <a:srgbClr val="00FF00"/>
                </a:highlight>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可能发生桥臂直通；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主要原因是普通</a:t>
            </a:r>
            <a:r>
              <a:rPr lang="en-US" altLang="zh-CN" sz="1200" dirty="0" smtClean="0">
                <a:highlight>
                  <a:srgbClr val="FF0000"/>
                </a:highlight>
                <a:latin typeface="微软雅黑 Light" panose="020B0502040204020203" pitchFamily="34" charset="-122"/>
                <a:ea typeface="微软雅黑 Light" panose="020B0502040204020203" pitchFamily="34" charset="-122"/>
              </a:rPr>
              <a:t>Si</a:t>
            </a:r>
            <a:r>
              <a:rPr lang="zh-CN" altLang="en-US" sz="1200" dirty="0" smtClean="0">
                <a:highlight>
                  <a:srgbClr val="FF0000"/>
                </a:highlight>
                <a:latin typeface="微软雅黑 Light" panose="020B0502040204020203" pitchFamily="34" charset="-122"/>
                <a:ea typeface="微软雅黑 Light" panose="020B0502040204020203" pitchFamily="34" charset="-122"/>
              </a:rPr>
              <a:t>的体二极管反向恢复特性特别差！</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rcRect l="55337" r="-298" b="61880"/>
          <a:stretch>
            <a:fillRect/>
          </a:stretch>
        </p:blipFill>
        <p:spPr>
          <a:xfrm>
            <a:off x="6600190" y="1269365"/>
            <a:ext cx="3744595" cy="2088515"/>
          </a:xfrm>
          <a:prstGeom prst="rect">
            <a:avLst/>
          </a:prstGeom>
        </p:spPr>
      </p:pic>
      <p:pic>
        <p:nvPicPr>
          <p:cNvPr id="6" name="图片 5"/>
          <p:cNvPicPr>
            <a:picLocks noChangeAspect="1"/>
          </p:cNvPicPr>
          <p:nvPr/>
        </p:nvPicPr>
        <p:blipFill>
          <a:blip r:embed="rId2"/>
          <a:srcRect l="55633" t="51373" r="277" b="9305"/>
          <a:stretch>
            <a:fillRect/>
          </a:stretch>
        </p:blipFill>
        <p:spPr>
          <a:xfrm>
            <a:off x="190500" y="4364990"/>
            <a:ext cx="3672205" cy="21602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4"/>
          <a:stretch>
            <a:fillRect/>
          </a:stretch>
        </p:blipFill>
        <p:spPr>
          <a:xfrm>
            <a:off x="622935" y="908685"/>
            <a:ext cx="5686425" cy="3091815"/>
          </a:xfrm>
          <a:prstGeom prst="rect">
            <a:avLst/>
          </a:prstGeom>
        </p:spPr>
      </p:pic>
      <p:sp>
        <p:nvSpPr>
          <p:cNvPr id="9" name="矩形 8"/>
          <p:cNvSpPr/>
          <p:nvPr/>
        </p:nvSpPr>
        <p:spPr>
          <a:xfrm>
            <a:off x="3138805"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H="1">
            <a:off x="2134870" y="3933190"/>
            <a:ext cx="86423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3715385"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2998470"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862705" y="1125220"/>
            <a:ext cx="288036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
          <a:srcRect r="55047" b="61880"/>
          <a:stretch>
            <a:fillRect/>
          </a:stretch>
        </p:blipFill>
        <p:spPr>
          <a:xfrm>
            <a:off x="5300345" y="4364990"/>
            <a:ext cx="3743960" cy="2088515"/>
          </a:xfrm>
          <a:prstGeom prst="rect">
            <a:avLst/>
          </a:prstGeom>
        </p:spPr>
      </p:pic>
      <p:cxnSp>
        <p:nvCxnSpPr>
          <p:cNvPr id="18" name="直接连接符 17"/>
          <p:cNvCxnSpPr>
            <a:stCxn id="9" idx="2"/>
          </p:cNvCxnSpPr>
          <p:nvPr/>
        </p:nvCxnSpPr>
        <p:spPr>
          <a:xfrm>
            <a:off x="3406140" y="3848100"/>
            <a:ext cx="211264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93460"/>
            <a:ext cx="2745740" cy="642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结电容放电完成后，二极管导通，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为啥这时候就能给负载提供电流呢？因为</a:t>
            </a:r>
            <a:r>
              <a:rPr lang="en-US" altLang="zh-CN" sz="1200" dirty="0" smtClean="0">
                <a:highlight>
                  <a:srgbClr val="FF0000"/>
                </a:highlight>
                <a:latin typeface="微软雅黑 Light" panose="020B0502040204020203" pitchFamily="34" charset="-122"/>
                <a:ea typeface="微软雅黑 Light" panose="020B0502040204020203" pitchFamily="34" charset="-122"/>
              </a:rPr>
              <a:t>Vp</a:t>
            </a:r>
            <a:r>
              <a:rPr lang="zh-CN" altLang="en-US" sz="1200" dirty="0" smtClean="0">
                <a:highlight>
                  <a:srgbClr val="FF0000"/>
                </a:highlight>
                <a:latin typeface="微软雅黑 Light" panose="020B0502040204020203" pitchFamily="34" charset="-122"/>
                <a:ea typeface="微软雅黑 Light" panose="020B0502040204020203" pitchFamily="34" charset="-122"/>
              </a:rPr>
              <a:t>上的电压又达到了？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463155" y="6093460"/>
            <a:ext cx="2202180" cy="5111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Vp</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7"/>
            </p:custDataLst>
          </p:nvPr>
        </p:nvSpPr>
        <p:spPr>
          <a:xfrm>
            <a:off x="8687435" y="2997200"/>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18900000">
            <a:off x="6743700" y="378904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55322" t="51252" r="-291" b="10234"/>
          <a:stretch>
            <a:fillRect/>
          </a:stretch>
        </p:blipFill>
        <p:spPr>
          <a:xfrm>
            <a:off x="5515610" y="4221480"/>
            <a:ext cx="3745230" cy="2110105"/>
          </a:xfrm>
          <a:prstGeom prst="rect">
            <a:avLst/>
          </a:prstGeom>
        </p:spPr>
      </p:pic>
      <p:pic>
        <p:nvPicPr>
          <p:cNvPr id="8" name="图片 7"/>
          <p:cNvPicPr>
            <a:picLocks noChangeAspect="1"/>
          </p:cNvPicPr>
          <p:nvPr/>
        </p:nvPicPr>
        <p:blipFill>
          <a:blip r:embed="rId1"/>
          <a:srcRect l="-8" t="51252" r="55047" b="10234"/>
          <a:stretch>
            <a:fillRect/>
          </a:stretch>
        </p:blipFill>
        <p:spPr>
          <a:xfrm>
            <a:off x="118110" y="4274185"/>
            <a:ext cx="3744595" cy="211010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622935" y="908685"/>
            <a:ext cx="5686425" cy="3091815"/>
          </a:xfrm>
          <a:prstGeom prst="rect">
            <a:avLst/>
          </a:prstGeom>
        </p:spPr>
      </p:pic>
      <p:cxnSp>
        <p:nvCxnSpPr>
          <p:cNvPr id="26" name="直接连接符 25"/>
          <p:cNvCxnSpPr>
            <a:stCxn id="13" idx="2"/>
          </p:cNvCxnSpPr>
          <p:nvPr/>
        </p:nvCxnSpPr>
        <p:spPr>
          <a:xfrm flipH="1">
            <a:off x="2134870" y="3848100"/>
            <a:ext cx="1913890" cy="5892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4010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p:nvPr/>
        </p:nvCxnSpPr>
        <p:spPr>
          <a:xfrm>
            <a:off x="4222750" y="3717290"/>
            <a:ext cx="158432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616200" cy="64262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463155" y="6093460"/>
            <a:ext cx="2202180" cy="5937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结电容放电完成后，反并联二极管导通，开始给负载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供电；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137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l="267" t="52647" r="55081" b="9180"/>
          <a:stretch>
            <a:fillRect/>
          </a:stretch>
        </p:blipFill>
        <p:spPr>
          <a:xfrm>
            <a:off x="6526530" y="1340485"/>
            <a:ext cx="3722370" cy="2088515"/>
          </a:xfrm>
          <a:prstGeom prst="rect">
            <a:avLst/>
          </a:prstGeom>
        </p:spPr>
      </p:pic>
      <p:pic>
        <p:nvPicPr>
          <p:cNvPr id="10" name="图片 9"/>
          <p:cNvPicPr>
            <a:picLocks noChangeAspect="1"/>
          </p:cNvPicPr>
          <p:nvPr/>
        </p:nvPicPr>
        <p:blipFill>
          <a:blip r:embed="rId1"/>
          <a:srcRect l="55286" r="-205" b="60515"/>
          <a:stretch>
            <a:fillRect/>
          </a:stretch>
        </p:blipFill>
        <p:spPr>
          <a:xfrm>
            <a:off x="4942840" y="4292600"/>
            <a:ext cx="3744595" cy="2160270"/>
          </a:xfrm>
          <a:prstGeom prst="rect">
            <a:avLst/>
          </a:prstGeom>
        </p:spPr>
      </p:pic>
      <p:pic>
        <p:nvPicPr>
          <p:cNvPr id="9" name="图片 8"/>
          <p:cNvPicPr>
            <a:picLocks noChangeAspect="1"/>
          </p:cNvPicPr>
          <p:nvPr/>
        </p:nvPicPr>
        <p:blipFill>
          <a:blip r:embed="rId1"/>
          <a:srcRect r="55081" b="60515"/>
          <a:stretch>
            <a:fillRect/>
          </a:stretch>
        </p:blipFill>
        <p:spPr>
          <a:xfrm>
            <a:off x="118110" y="4365625"/>
            <a:ext cx="3744595" cy="2160270"/>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86423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2647315" y="908685"/>
            <a:ext cx="137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646805" y="1124585"/>
            <a:ext cx="309626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4" idx="2"/>
          </p:cNvCxnSpPr>
          <p:nvPr/>
        </p:nvCxnSpPr>
        <p:spPr>
          <a:xfrm>
            <a:off x="3168650" y="3848100"/>
            <a:ext cx="213423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759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电流开始下降，</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2846070" y="908685"/>
            <a:ext cx="645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573145"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6"/>
            </p:custDataLst>
          </p:nvPr>
        </p:nvSpPr>
        <p:spPr>
          <a:xfrm>
            <a:off x="8806815" y="3056255"/>
            <a:ext cx="2701290" cy="10153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00FF00"/>
                </a:highlight>
                <a:latin typeface="微软雅黑 Light" panose="020B0502040204020203" pitchFamily="34" charset="-122"/>
                <a:ea typeface="微软雅黑 Light" panose="020B0502040204020203" pitchFamily="34" charset="-122"/>
              </a:rPr>
              <a:t>设计死区时间一定要大于这个模态的时间；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9020000">
            <a:off x="6814820" y="37979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l="55186" b="21180"/>
          <a:stretch>
            <a:fillRect/>
          </a:stretch>
        </p:blipFill>
        <p:spPr>
          <a:xfrm>
            <a:off x="6598920" y="1196975"/>
            <a:ext cx="3742690" cy="2096135"/>
          </a:xfrm>
          <a:prstGeom prst="rect">
            <a:avLst/>
          </a:prstGeom>
        </p:spPr>
      </p:pic>
      <p:pic>
        <p:nvPicPr>
          <p:cNvPr id="2" name="图片 1"/>
          <p:cNvPicPr>
            <a:picLocks noChangeAspect="1"/>
          </p:cNvPicPr>
          <p:nvPr/>
        </p:nvPicPr>
        <p:blipFill>
          <a:blip r:embed="rId1"/>
          <a:srcRect r="55345" b="21657"/>
          <a:stretch>
            <a:fillRect/>
          </a:stretch>
        </p:blipFill>
        <p:spPr>
          <a:xfrm>
            <a:off x="5299075" y="4353560"/>
            <a:ext cx="3729355" cy="2083435"/>
          </a:xfrm>
          <a:prstGeom prst="rect">
            <a:avLst/>
          </a:prstGeom>
        </p:spPr>
      </p:pic>
      <p:pic>
        <p:nvPicPr>
          <p:cNvPr id="12" name="图片 11"/>
          <p:cNvPicPr>
            <a:picLocks noChangeAspect="1"/>
          </p:cNvPicPr>
          <p:nvPr/>
        </p:nvPicPr>
        <p:blipFill>
          <a:blip r:embed="rId2"/>
          <a:srcRect l="55240" t="52647" r="-144" b="9180"/>
          <a:stretch>
            <a:fillRect/>
          </a:stretch>
        </p:blipFill>
        <p:spPr>
          <a:xfrm>
            <a:off x="350520" y="4364990"/>
            <a:ext cx="3743325" cy="2088515"/>
          </a:xfrm>
          <a:prstGeom prst="rect">
            <a:avLst/>
          </a:prstGeom>
        </p:spPr>
      </p:pic>
      <p:pic>
        <p:nvPicPr>
          <p:cNvPr id="6" name="图片 5"/>
          <p:cNvPicPr>
            <a:picLocks noChangeAspect="1"/>
          </p:cNvPicPr>
          <p:nvPr/>
        </p:nvPicPr>
        <p:blipFill>
          <a:blip r:embed="rId3"/>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4"/>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717290"/>
            <a:ext cx="187198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32530" y="908685"/>
            <a:ext cx="20002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4222750" y="1052830"/>
            <a:ext cx="252031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13" idx="2"/>
          </p:cNvCxnSpPr>
          <p:nvPr/>
        </p:nvCxnSpPr>
        <p:spPr>
          <a:xfrm>
            <a:off x="3832860" y="3848100"/>
            <a:ext cx="1654810" cy="7327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319645" y="6021705"/>
            <a:ext cx="274764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导通，此时为</a:t>
            </a:r>
            <a:r>
              <a:rPr lang="en-US" altLang="zh-CN" sz="1200" dirty="0" smtClean="0">
                <a:highlight>
                  <a:srgbClr val="FFFF00"/>
                </a:highlight>
                <a:latin typeface="微软雅黑 Light" panose="020B0502040204020203" pitchFamily="34" charset="-122"/>
                <a:ea typeface="微软雅黑 Light" panose="020B0502040204020203" pitchFamily="34" charset="-122"/>
              </a:rPr>
              <a:t>ZVS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013835" y="908685"/>
            <a:ext cx="64198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64490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7"/>
            </p:custDataLst>
          </p:nvPr>
        </p:nvSpPr>
        <p:spPr>
          <a:xfrm>
            <a:off x="8806815" y="3056255"/>
            <a:ext cx="2467610" cy="73660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电流开始上升，</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8660000">
            <a:off x="6743065" y="371538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10" name="图片 9"/>
          <p:cNvPicPr>
            <a:picLocks noChangeAspect="1"/>
          </p:cNvPicPr>
          <p:nvPr/>
        </p:nvPicPr>
        <p:blipFill>
          <a:blip r:embed="rId1"/>
          <a:stretch>
            <a:fillRect/>
          </a:stretch>
        </p:blipFill>
        <p:spPr>
          <a:xfrm>
            <a:off x="478790" y="2206625"/>
            <a:ext cx="7743432" cy="3120390"/>
          </a:xfrm>
          <a:prstGeom prst="rect">
            <a:avLst/>
          </a:prstGeom>
          <a:ln>
            <a:solidFill>
              <a:schemeClr val="accent6">
                <a:lumMod val="50000"/>
              </a:schemeClr>
            </a:solidFill>
          </a:ln>
        </p:spPr>
      </p:pic>
      <p:sp>
        <p:nvSpPr>
          <p:cNvPr id="11" name="文本框 10"/>
          <p:cNvSpPr txBox="1"/>
          <p:nvPr>
            <p:custDataLst>
              <p:tags r:id="rId2"/>
            </p:custDataLst>
          </p:nvPr>
        </p:nvSpPr>
        <p:spPr>
          <a:xfrm>
            <a:off x="4149725" y="2063115"/>
            <a:ext cx="119951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(1)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电流环限幅</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864100" y="47625"/>
            <a:ext cx="3743325" cy="1440180"/>
          </a:xfrm>
          <a:prstGeom prst="rect">
            <a:avLst/>
          </a:prstGeom>
          <a:ln>
            <a:solidFill>
              <a:schemeClr val="accent5"/>
            </a:solidFill>
          </a:ln>
        </p:spPr>
      </p:pic>
      <p:cxnSp>
        <p:nvCxnSpPr>
          <p:cNvPr id="20" name="直接连接符 19"/>
          <p:cNvCxnSpPr>
            <a:stCxn id="11" idx="0"/>
          </p:cNvCxnSpPr>
          <p:nvPr/>
        </p:nvCxnSpPr>
        <p:spPr>
          <a:xfrm flipV="1">
            <a:off x="4749800" y="1484630"/>
            <a:ext cx="563880" cy="5784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4"/>
            </p:custDataLst>
          </p:nvPr>
        </p:nvSpPr>
        <p:spPr>
          <a:xfrm>
            <a:off x="6886575" y="1358900"/>
            <a:ext cx="142049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针对相位进行干预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8397240" y="1697990"/>
            <a:ext cx="3543300" cy="1571625"/>
          </a:xfrm>
          <a:prstGeom prst="rect">
            <a:avLst/>
          </a:prstGeom>
          <a:ln>
            <a:solidFill>
              <a:schemeClr val="accent6"/>
            </a:solidFill>
          </a:ln>
        </p:spPr>
      </p:pic>
      <p:sp>
        <p:nvSpPr>
          <p:cNvPr id="6" name="文本框 5"/>
          <p:cNvSpPr txBox="1"/>
          <p:nvPr>
            <p:custDataLst>
              <p:tags r:id="rId6"/>
            </p:custDataLst>
          </p:nvPr>
        </p:nvSpPr>
        <p:spPr>
          <a:xfrm>
            <a:off x="6093460" y="2063115"/>
            <a:ext cx="10242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(2) </a:t>
            </a:r>
            <a:r>
              <a:rPr lang="zh-CN" altLang="en-US" sz="1200" dirty="0" smtClean="0">
                <a:highlight>
                  <a:srgbClr val="00FF00"/>
                </a:highlight>
                <a:latin typeface="微软雅黑 Light" panose="020B0502040204020203" pitchFamily="34" charset="-122"/>
                <a:ea typeface="微软雅黑 Light" panose="020B0502040204020203" pitchFamily="34" charset="-122"/>
              </a:rPr>
              <a:t>调制限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7" name="直接连接符 6"/>
          <p:cNvCxnSpPr>
            <a:stCxn id="6" idx="3"/>
          </p:cNvCxnSpPr>
          <p:nvPr/>
        </p:nvCxnSpPr>
        <p:spPr>
          <a:xfrm>
            <a:off x="7117715" y="2178685"/>
            <a:ext cx="1209675" cy="528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9383395" y="3282950"/>
            <a:ext cx="2139315" cy="486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直接根据电流情况封波，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作者认为会产生稳定行问题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8"/>
          <a:stretch>
            <a:fillRect/>
          </a:stretch>
        </p:blipFill>
        <p:spPr>
          <a:xfrm>
            <a:off x="118110" y="5365115"/>
            <a:ext cx="3913346" cy="1493044"/>
          </a:xfrm>
          <a:prstGeom prst="rect">
            <a:avLst/>
          </a:prstGeom>
          <a:ln>
            <a:solidFill>
              <a:schemeClr val="accent5"/>
            </a:solidFill>
          </a:ln>
        </p:spPr>
      </p:pic>
      <p:sp>
        <p:nvSpPr>
          <p:cNvPr id="12" name="文本框 11"/>
          <p:cNvSpPr txBox="1"/>
          <p:nvPr>
            <p:custDataLst>
              <p:tags r:id="rId9"/>
            </p:custDataLst>
          </p:nvPr>
        </p:nvSpPr>
        <p:spPr>
          <a:xfrm>
            <a:off x="534670" y="3859530"/>
            <a:ext cx="1035050" cy="41592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(3) </a:t>
            </a:r>
            <a:r>
              <a:rPr lang="zh-CN" altLang="en-US" sz="1200" dirty="0" smtClean="0">
                <a:highlight>
                  <a:srgbClr val="00FF00"/>
                </a:highlight>
                <a:latin typeface="微软雅黑 Light" panose="020B0502040204020203" pitchFamily="34" charset="-122"/>
                <a:ea typeface="微软雅黑 Light" panose="020B0502040204020203" pitchFamily="34" charset="-122"/>
              </a:rPr>
              <a:t>通过功率指令限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stCxn id="12" idx="2"/>
          </p:cNvCxnSpPr>
          <p:nvPr/>
        </p:nvCxnSpPr>
        <p:spPr>
          <a:xfrm flipH="1">
            <a:off x="838835" y="4275455"/>
            <a:ext cx="213360" cy="1529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10"/>
          <a:stretch>
            <a:fillRect/>
          </a:stretch>
        </p:blipFill>
        <p:spPr>
          <a:xfrm>
            <a:off x="4175125" y="5516880"/>
            <a:ext cx="2843213" cy="1014413"/>
          </a:xfrm>
          <a:prstGeom prst="rect">
            <a:avLst/>
          </a:prstGeom>
          <a:ln>
            <a:solidFill>
              <a:srgbClr val="65AADD"/>
            </a:solidFill>
          </a:ln>
        </p:spPr>
      </p:pic>
      <p:pic>
        <p:nvPicPr>
          <p:cNvPr id="15" name="图片 14"/>
          <p:cNvPicPr>
            <a:picLocks noChangeAspect="1"/>
          </p:cNvPicPr>
          <p:nvPr/>
        </p:nvPicPr>
        <p:blipFill>
          <a:blip r:embed="rId11"/>
          <a:stretch>
            <a:fillRect/>
          </a:stretch>
        </p:blipFill>
        <p:spPr>
          <a:xfrm>
            <a:off x="1126490" y="47625"/>
            <a:ext cx="2862263" cy="2028825"/>
          </a:xfrm>
          <a:prstGeom prst="rect">
            <a:avLst/>
          </a:prstGeom>
          <a:ln>
            <a:solidFill>
              <a:schemeClr val="accent6"/>
            </a:solidFill>
          </a:ln>
        </p:spPr>
      </p:pic>
      <p:sp>
        <p:nvSpPr>
          <p:cNvPr id="16" name="文本框 15"/>
          <p:cNvSpPr txBox="1"/>
          <p:nvPr>
            <p:custDataLst>
              <p:tags r:id="rId12"/>
            </p:custDataLst>
          </p:nvPr>
        </p:nvSpPr>
        <p:spPr>
          <a:xfrm>
            <a:off x="4077970" y="6597650"/>
            <a:ext cx="294068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这不是一个时间尺度，靠这里限流太慢了，这里和</a:t>
            </a:r>
            <a:r>
              <a:rPr lang="en-US" altLang="zh-CN" sz="1200" dirty="0" smtClean="0">
                <a:highlight>
                  <a:srgbClr val="FFFF00"/>
                </a:highlight>
                <a:latin typeface="微软雅黑 Light" panose="020B0502040204020203" pitchFamily="34" charset="-122"/>
                <a:ea typeface="微软雅黑 Light" panose="020B0502040204020203" pitchFamily="34" charset="-122"/>
              </a:rPr>
              <a:t>gird-code</a:t>
            </a:r>
            <a:r>
              <a:rPr lang="zh-CN" altLang="en-US" sz="1200" dirty="0" smtClean="0">
                <a:highlight>
                  <a:srgbClr val="FFFF00"/>
                </a:highlight>
                <a:latin typeface="微软雅黑 Light" panose="020B0502040204020203" pitchFamily="34" charset="-122"/>
                <a:ea typeface="微软雅黑 Light" panose="020B0502040204020203" pitchFamily="34" charset="-122"/>
              </a:rPr>
              <a:t>相关</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3"/>
            </p:custDataLst>
          </p:nvPr>
        </p:nvSpPr>
        <p:spPr>
          <a:xfrm>
            <a:off x="34290" y="2126615"/>
            <a:ext cx="2033905" cy="28956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(4)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a:t>
            </a:r>
            <a:r>
              <a:rPr lang="zh-CN" altLang="en-US" sz="1200" dirty="0" smtClean="0">
                <a:highlight>
                  <a:srgbClr val="00FF00"/>
                </a:highlight>
                <a:latin typeface="微软雅黑 Light" panose="020B0502040204020203" pitchFamily="34" charset="-122"/>
                <a:ea typeface="微软雅黑 Light" panose="020B0502040204020203" pitchFamily="34" charset="-122"/>
              </a:rPr>
              <a:t>指令引入虚拟</a:t>
            </a:r>
            <a:r>
              <a:rPr lang="zh-CN" altLang="en-US" sz="1200" dirty="0" smtClean="0">
                <a:highlight>
                  <a:srgbClr val="00FF00"/>
                </a:highlight>
                <a:latin typeface="微软雅黑 Light" panose="020B0502040204020203" pitchFamily="34" charset="-122"/>
                <a:ea typeface="微软雅黑 Light" panose="020B0502040204020203" pitchFamily="34" charset="-122"/>
              </a:rPr>
              <a:t>阻抗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8" name="直接连接符 17"/>
          <p:cNvCxnSpPr/>
          <p:nvPr/>
        </p:nvCxnSpPr>
        <p:spPr>
          <a:xfrm flipV="1">
            <a:off x="262890" y="1772920"/>
            <a:ext cx="791845" cy="3536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4"/>
          <a:stretch>
            <a:fillRect/>
          </a:stretch>
        </p:blipFill>
        <p:spPr>
          <a:xfrm>
            <a:off x="8398510" y="5000625"/>
            <a:ext cx="3538538" cy="1857375"/>
          </a:xfrm>
          <a:prstGeom prst="rect">
            <a:avLst/>
          </a:prstGeom>
          <a:ln>
            <a:solidFill>
              <a:srgbClr val="FFC000"/>
            </a:solidFill>
          </a:ln>
        </p:spPr>
      </p:pic>
      <p:sp>
        <p:nvSpPr>
          <p:cNvPr id="21" name="文本框 20"/>
          <p:cNvSpPr txBox="1"/>
          <p:nvPr>
            <p:custDataLst>
              <p:tags r:id="rId15"/>
            </p:custDataLst>
          </p:nvPr>
        </p:nvSpPr>
        <p:spPr>
          <a:xfrm>
            <a:off x="4727575" y="5072380"/>
            <a:ext cx="13290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(5)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a:off x="6022975" y="5229225"/>
            <a:ext cx="223202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6"/>
            </p:custDataLst>
          </p:nvPr>
        </p:nvSpPr>
        <p:spPr>
          <a:xfrm>
            <a:off x="8686800" y="4438015"/>
            <a:ext cx="2781300" cy="4514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根本不知道准确的</a:t>
            </a:r>
            <a:r>
              <a:rPr lang="en-US" altLang="zh-CN" sz="1200" dirty="0" smtClean="0">
                <a:highlight>
                  <a:srgbClr val="FFFF00"/>
                </a:highlight>
                <a:latin typeface="微软雅黑 Light" panose="020B0502040204020203" pitchFamily="34" charset="-122"/>
                <a:ea typeface="微软雅黑 Light" panose="020B0502040204020203" pitchFamily="34" charset="-122"/>
              </a:rPr>
              <a:t>Lg</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Rg</a:t>
            </a:r>
            <a:r>
              <a:rPr lang="zh-CN" altLang="en-US" sz="1200" dirty="0" smtClean="0">
                <a:highlight>
                  <a:srgbClr val="FFFF00"/>
                </a:highlight>
                <a:latin typeface="微软雅黑 Light" panose="020B0502040204020203" pitchFamily="34" charset="-122"/>
                <a:ea typeface="微软雅黑 Light" panose="020B0502040204020203" pitchFamily="34" charset="-122"/>
              </a:rPr>
              <a:t>，咋</a:t>
            </a:r>
            <a:r>
              <a:rPr lang="zh-CN" altLang="en-US" sz="12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外部的</a:t>
            </a:r>
            <a:r>
              <a:rPr lang="en-US" altLang="zh-CN" sz="1200" dirty="0" smtClean="0">
                <a:highlight>
                  <a:srgbClr val="FF0000"/>
                </a:highlight>
                <a:latin typeface="微软雅黑 Light" panose="020B0502040204020203" pitchFamily="34" charset="-122"/>
                <a:ea typeface="微软雅黑 Light" panose="020B0502040204020203" pitchFamily="34" charset="-122"/>
              </a:rPr>
              <a:t>GFM</a:t>
            </a:r>
            <a:r>
              <a:rPr lang="zh-CN" altLang="en-US" sz="1200" dirty="0" smtClean="0">
                <a:highlight>
                  <a:srgbClr val="FF0000"/>
                </a:highlight>
                <a:latin typeface="微软雅黑 Light" panose="020B0502040204020203" pitchFamily="34" charset="-122"/>
                <a:ea typeface="微软雅黑 Light" panose="020B0502040204020203" pitchFamily="34" charset="-122"/>
              </a:rPr>
              <a:t>环路被旁路了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1198245" y="1786255"/>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两种只是过渡</a:t>
            </a:r>
            <a:r>
              <a:rPr lang="zh-CN" altLang="en-US" sz="1200" dirty="0" smtClean="0">
                <a:highlight>
                  <a:srgbClr val="FFFF00"/>
                </a:highlight>
                <a:latin typeface="微软雅黑 Light" panose="020B0502040204020203" pitchFamily="34" charset="-122"/>
                <a:ea typeface="微软雅黑 Light" panose="020B0502040204020203" pitchFamily="34" charset="-122"/>
              </a:rPr>
              <a:t>不一样</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8"/>
            </p:custDataLst>
          </p:nvPr>
        </p:nvSpPr>
        <p:spPr>
          <a:xfrm>
            <a:off x="189230" y="1282700"/>
            <a:ext cx="124333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阻抗比有讲究！</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rcRect l="55489" t="2676" r="-572" b="20117"/>
          <a:stretch>
            <a:fillRect/>
          </a:stretch>
        </p:blipFill>
        <p:spPr>
          <a:xfrm>
            <a:off x="5375910" y="4293235"/>
            <a:ext cx="3744595" cy="2088515"/>
          </a:xfrm>
          <a:prstGeom prst="rect">
            <a:avLst/>
          </a:prstGeom>
        </p:spPr>
      </p:pic>
      <p:pic>
        <p:nvPicPr>
          <p:cNvPr id="10" name="图片 9"/>
          <p:cNvPicPr>
            <a:picLocks noChangeAspect="1"/>
          </p:cNvPicPr>
          <p:nvPr/>
        </p:nvPicPr>
        <p:blipFill>
          <a:blip r:embed="rId1"/>
          <a:srcRect r="54924" b="20117"/>
          <a:stretch>
            <a:fillRect/>
          </a:stretch>
        </p:blipFill>
        <p:spPr>
          <a:xfrm>
            <a:off x="262890" y="4293235"/>
            <a:ext cx="3743960" cy="2160905"/>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280860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46494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7637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III</a:t>
            </a:r>
            <a:r>
              <a:rPr dirty="0" smtClean="0">
                <a:sym typeface="+mn-ea"/>
              </a:rPr>
              <a:t>，</a:t>
            </a:r>
            <a:r>
              <a:rPr lang="en-US" altLang="zh-CN" dirty="0" smtClean="0">
                <a:sym typeface="+mn-ea"/>
              </a:rPr>
              <a:t>Lm</a:t>
            </a:r>
            <a:r>
              <a:rPr dirty="0" smtClean="0">
                <a:sym typeface="+mn-ea"/>
              </a:rPr>
              <a:t>一直被钳位，开关周期</a:t>
            </a:r>
            <a:r>
              <a:rPr dirty="0" smtClean="0">
                <a:sym typeface="+mn-ea"/>
              </a:rPr>
              <a:t>等于谐振</a:t>
            </a:r>
            <a:r>
              <a:rPr dirty="0" smtClean="0">
                <a:sym typeface="+mn-ea"/>
              </a:rPr>
              <a:t>周期：</a:t>
            </a:r>
            <a:r>
              <a:rPr lang="en-US" altLang="zh-CN" i="1" dirty="0" smtClean="0"/>
              <a:t>f</a:t>
            </a:r>
            <a:r>
              <a:rPr lang="en-US" altLang="zh-CN" i="1" baseline="-25000" dirty="0" smtClean="0"/>
              <a:t>s</a:t>
            </a:r>
            <a:r>
              <a:rPr lang="en-US" altLang="zh-CN" dirty="0" smtClean="0"/>
              <a:t> =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a:stCxn id="7" idx="2"/>
          </p:cNvCxnSpPr>
          <p:nvPr/>
        </p:nvCxnSpPr>
        <p:spPr>
          <a:xfrm flipH="1">
            <a:off x="1846580" y="3848100"/>
            <a:ext cx="865505" cy="5168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3"/>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2640330" y="908685"/>
            <a:ext cx="14351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860040" y="908685"/>
            <a:ext cx="64389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540125" y="908685"/>
            <a:ext cx="10795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349365" y="3644265"/>
            <a:ext cx="4229100" cy="198882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电路设计</a:t>
            </a:r>
            <a:r>
              <a:rPr dirty="0" smtClean="0">
                <a:sym typeface="+mn-ea"/>
              </a:rPr>
              <a:t>流程</a:t>
            </a:r>
            <a:endParaRPr dirty="0" smtClean="0">
              <a:sym typeface="+mn-ea"/>
            </a:endParaRPr>
          </a:p>
        </p:txBody>
      </p:sp>
      <p:sp>
        <p:nvSpPr>
          <p:cNvPr id="2" name="文本框 1"/>
          <p:cNvSpPr txBox="1"/>
          <p:nvPr/>
        </p:nvSpPr>
        <p:spPr>
          <a:xfrm>
            <a:off x="622300" y="981075"/>
            <a:ext cx="5479415" cy="2087245"/>
          </a:xfrm>
          <a:prstGeom prst="rect">
            <a:avLst/>
          </a:prstGeom>
          <a:noFill/>
        </p:spPr>
        <p:txBody>
          <a:bodyPr wrap="square" rtlCol="0" anchor="t">
            <a:noAutofit/>
          </a:bodyPr>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LLC</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的技术帖：</a:t>
            </a:r>
            <a:endPar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a:t>
            </a:r>
            <a:r>
              <a:rPr lang="zh-CN" altLang="en-US" sz="1200" dirty="0" smtClean="0">
                <a:latin typeface="微软雅黑 Light" panose="020B0502040204020203" pitchFamily="34" charset="-122"/>
                <a:ea typeface="微软雅黑 Light" panose="020B0502040204020203" pitchFamily="34" charset="-122"/>
                <a:sym typeface="+mn-ea"/>
              </a:rPr>
              <a:t>部分）：电源开关和谐振腔</a:t>
            </a:r>
            <a:r>
              <a:rPr lang="en-US" altLang="zh-CN" sz="1200" dirty="0" smtClean="0">
                <a:latin typeface="微软雅黑 Light" panose="020B0502040204020203" pitchFamily="34" charset="-122"/>
                <a:ea typeface="微软雅黑 Light" panose="020B0502040204020203" pitchFamily="34" charset="-122"/>
                <a:sym typeface="+mn-ea"/>
              </a:rPr>
              <a:t> https://www.monolithicpower.cn/learning/resources/understanding-llc-operation-part-i-power-switches-and-resonant-tank</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II</a:t>
            </a:r>
            <a:r>
              <a:rPr lang="zh-CN" altLang="en-US" sz="1200" dirty="0" smtClean="0">
                <a:latin typeface="微软雅黑 Light" panose="020B0502040204020203" pitchFamily="34" charset="-122"/>
                <a:ea typeface="微软雅黑 Light" panose="020B0502040204020203" pitchFamily="34" charset="-122"/>
                <a:sym typeface="+mn-ea"/>
              </a:rPr>
              <a:t>部分）：</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变换器设计考量</a:t>
            </a:r>
            <a:r>
              <a:rPr lang="en-US" altLang="zh-CN" sz="1200" dirty="0" smtClean="0">
                <a:latin typeface="微软雅黑 Light" panose="020B0502040204020203" pitchFamily="34" charset="-122"/>
                <a:ea typeface="微软雅黑 Light" panose="020B0502040204020203" pitchFamily="34" charset="-122"/>
                <a:sym typeface="+mn-ea"/>
              </a:rPr>
              <a:t>https://www.monolithicpower.cn/cn/learning/resources/understanding-llc-operation-part-ii-what-to-consider-in-llc-converter-design</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设计指南：</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a:t>
            </a:r>
            <a:r>
              <a:rPr lang="en-US" altLang="zh-CN" sz="1200" dirty="0" smtClean="0">
                <a:latin typeface="微软雅黑 Light" panose="020B0502040204020203" pitchFamily="34" charset="-122"/>
                <a:ea typeface="微软雅黑 Light" panose="020B0502040204020203" pitchFamily="34" charset="-122"/>
                <a:sym typeface="+mn-ea"/>
              </a:rPr>
              <a:t>] </a:t>
            </a:r>
            <a:r>
              <a:rPr lang="zh-CN" altLang="en-US" sz="1200" dirty="0" smtClean="0">
                <a:latin typeface="微软雅黑 Light" panose="020B0502040204020203" pitchFamily="34" charset="-122"/>
                <a:ea typeface="微软雅黑 Light" panose="020B0502040204020203" pitchFamily="34" charset="-122"/>
                <a:sym typeface="+mn-ea"/>
              </a:rPr>
              <a:t>https://www.monolithicpower.cn/design-tools/design-tools/llc-design-tool.html</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22300" y="3366135"/>
            <a:ext cx="4912995" cy="1877695"/>
          </a:xfrm>
          <a:prstGeom prst="rect">
            <a:avLst/>
          </a:prstGeom>
          <a:noFill/>
        </p:spPr>
        <p:txBody>
          <a:bodyPr wrap="square" rtlCol="0" anchor="t">
            <a:noAutofit/>
          </a:bodyPr>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全桥拓扑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缺点：需要更多开关管，导通损耗增加；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优点：变压器匝比可以</a:t>
            </a:r>
            <a:r>
              <a:rPr lang="zh-CN" altLang="en-US" sz="1200" dirty="0" smtClean="0">
                <a:latin typeface="微软雅黑 Light" panose="020B0502040204020203" pitchFamily="34" charset="-122"/>
                <a:ea typeface="微软雅黑 Light" panose="020B0502040204020203" pitchFamily="34" charset="-122"/>
                <a:sym typeface="+mn-ea"/>
              </a:rPr>
              <a:t>降低；</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半桥拓扑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缺点：开关损耗会</a:t>
            </a:r>
            <a:r>
              <a:rPr lang="zh-CN" altLang="en-US" sz="1200" dirty="0" smtClean="0">
                <a:latin typeface="微软雅黑 Light" panose="020B0502040204020203" pitchFamily="34" charset="-122"/>
                <a:ea typeface="微软雅黑 Light" panose="020B0502040204020203" pitchFamily="34" charset="-122"/>
                <a:sym typeface="+mn-ea"/>
              </a:rPr>
              <a:t>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优点：开关管少，成本优势；电容</a:t>
            </a:r>
            <a:r>
              <a:rPr lang="en-US" altLang="zh-CN" sz="1200" dirty="0" smtClean="0">
                <a:latin typeface="微软雅黑 Light" panose="020B0502040204020203" pitchFamily="34" charset="-122"/>
                <a:ea typeface="微软雅黑 Light" panose="020B0502040204020203" pitchFamily="34" charset="-122"/>
                <a:sym typeface="+mn-ea"/>
              </a:rPr>
              <a:t>RMS</a:t>
            </a:r>
            <a:r>
              <a:rPr lang="zh-CN" altLang="en-US" sz="1200" dirty="0" smtClean="0">
                <a:latin typeface="微软雅黑 Light" panose="020B0502040204020203" pitchFamily="34" charset="-122"/>
                <a:ea typeface="微软雅黑 Light" panose="020B0502040204020203" pitchFamily="34" charset="-122"/>
                <a:sym typeface="+mn-ea"/>
              </a:rPr>
              <a:t>电流降低约</a:t>
            </a:r>
            <a:r>
              <a:rPr lang="en-US" altLang="zh-CN" sz="1200" dirty="0" smtClean="0">
                <a:latin typeface="微软雅黑 Light" panose="020B0502040204020203" pitchFamily="34" charset="-122"/>
                <a:ea typeface="微软雅黑 Light" panose="020B0502040204020203" pitchFamily="34" charset="-122"/>
                <a:sym typeface="+mn-ea"/>
              </a:rPr>
              <a:t>15%</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sym typeface="+mn-ea"/>
              </a:rPr>
              <a:t>建议：</a:t>
            </a:r>
            <a:r>
              <a:rPr lang="en-US" altLang="zh-CN" sz="1200" dirty="0" smtClean="0">
                <a:latin typeface="微软雅黑 Light" panose="020B0502040204020203" pitchFamily="34" charset="-122"/>
                <a:ea typeface="微软雅黑 Light" panose="020B0502040204020203" pitchFamily="34" charset="-122"/>
                <a:sym typeface="+mn-ea"/>
              </a:rPr>
              <a:t>1kW</a:t>
            </a:r>
            <a:r>
              <a:rPr lang="zh-CN" altLang="en-US" sz="1200" dirty="0" smtClean="0">
                <a:latin typeface="微软雅黑 Light" panose="020B0502040204020203" pitchFamily="34" charset="-122"/>
                <a:ea typeface="微软雅黑 Light" panose="020B0502040204020203" pitchFamily="34" charset="-122"/>
                <a:sym typeface="+mn-ea"/>
              </a:rPr>
              <a:t>以下的应用中用半桥拓扑，更高功率应用中用全桥</a:t>
            </a:r>
            <a:r>
              <a:rPr lang="zh-CN" altLang="en-US" sz="1200" dirty="0" smtClean="0">
                <a:latin typeface="微软雅黑 Light" panose="020B0502040204020203" pitchFamily="34" charset="-122"/>
                <a:ea typeface="微软雅黑 Light" panose="020B0502040204020203" pitchFamily="34" charset="-122"/>
                <a:sym typeface="+mn-ea"/>
              </a:rPr>
              <a:t>拓扑。</a:t>
            </a:r>
            <a:endParaRPr lang="zh-CN" altLang="en-US" sz="12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2"/>
          <a:stretch>
            <a:fillRect/>
          </a:stretch>
        </p:blipFill>
        <p:spPr>
          <a:xfrm>
            <a:off x="6383020" y="949960"/>
            <a:ext cx="4556760" cy="2118360"/>
          </a:xfrm>
          <a:prstGeom prst="rect">
            <a:avLst/>
          </a:prstGeom>
        </p:spPr>
      </p:pic>
      <p:sp>
        <p:nvSpPr>
          <p:cNvPr id="21" name="文本框 20"/>
          <p:cNvSpPr txBox="1"/>
          <p:nvPr>
            <p:custDataLst>
              <p:tags r:id="rId3"/>
            </p:custDataLst>
          </p:nvPr>
        </p:nvSpPr>
        <p:spPr>
          <a:xfrm>
            <a:off x="8399780" y="2565400"/>
            <a:ext cx="2342515" cy="8007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并联谐振：轻载和重载差异太大，重载下无法升压、轻载下无法降压，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负载变化时无法输出稳定电压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4"/>
            </p:custDataLst>
          </p:nvPr>
        </p:nvSpPr>
        <p:spPr>
          <a:xfrm>
            <a:off x="8404860" y="5084445"/>
            <a:ext cx="2342515" cy="5391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串联谐振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：增益太小，不能升压，但这个电路应该是可以用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矩形 7"/>
          <p:cNvSpPr/>
          <p:nvPr/>
        </p:nvSpPr>
        <p:spPr>
          <a:xfrm>
            <a:off x="6349365" y="909320"/>
            <a:ext cx="4481195" cy="251968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349365" y="3608070"/>
            <a:ext cx="4481195" cy="213360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8687435" y="76517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PRC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
        <p:nvSpPr>
          <p:cNvPr id="11" name="文本框 10"/>
          <p:cNvSpPr txBox="1"/>
          <p:nvPr>
            <p:custDataLst>
              <p:tags r:id="rId6"/>
            </p:custDataLst>
          </p:nvPr>
        </p:nvSpPr>
        <p:spPr>
          <a:xfrm>
            <a:off x="8687435" y="350075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SRC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关于容性区，桥臂直通风险</a:t>
            </a:r>
            <a:r>
              <a:rPr dirty="0" smtClean="0">
                <a:sym typeface="+mn-ea"/>
              </a:rPr>
              <a:t>分析</a:t>
            </a:r>
            <a:endParaRPr dirty="0" smtClean="0">
              <a:sym typeface="+mn-ea"/>
            </a:endParaRPr>
          </a:p>
        </p:txBody>
      </p:sp>
      <p:pic>
        <p:nvPicPr>
          <p:cNvPr id="4" name="图片 3"/>
          <p:cNvPicPr>
            <a:picLocks noChangeAspect="1"/>
          </p:cNvPicPr>
          <p:nvPr/>
        </p:nvPicPr>
        <p:blipFill>
          <a:blip r:embed="rId1"/>
          <a:stretch>
            <a:fillRect/>
          </a:stretch>
        </p:blipFill>
        <p:spPr>
          <a:xfrm>
            <a:off x="694690" y="909320"/>
            <a:ext cx="3604260" cy="1912620"/>
          </a:xfrm>
          <a:prstGeom prst="rect">
            <a:avLst/>
          </a:prstGeom>
        </p:spPr>
      </p:pic>
      <p:sp>
        <p:nvSpPr>
          <p:cNvPr id="10" name="文本框 9"/>
          <p:cNvSpPr txBox="1"/>
          <p:nvPr>
            <p:custDataLst>
              <p:tags r:id="rId2"/>
            </p:custDataLst>
          </p:nvPr>
        </p:nvSpPr>
        <p:spPr>
          <a:xfrm>
            <a:off x="982345" y="3048000"/>
            <a:ext cx="2342515" cy="4857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一般不建议进入容性区，可能发生桥臂</a:t>
            </a:r>
            <a:r>
              <a:rPr lang="zh-CN" altLang="en-US" sz="1200" dirty="0" smtClean="0">
                <a:highlight>
                  <a:srgbClr val="FFFF00"/>
                </a:highlight>
                <a:latin typeface="微软雅黑 Light" panose="020B0502040204020203" pitchFamily="34" charset="-122"/>
                <a:ea typeface="微软雅黑 Light" panose="020B0502040204020203" pitchFamily="34" charset="-122"/>
              </a:rPr>
              <a:t>直通</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
            </p:custDataLst>
          </p:nvPr>
        </p:nvSpPr>
        <p:spPr>
          <a:xfrm>
            <a:off x="6023610" y="2564765"/>
            <a:ext cx="3846195" cy="130111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0000"/>
                </a:highlight>
                <a:latin typeface="微软雅黑 Light" panose="020B0502040204020203" pitchFamily="34" charset="-122"/>
                <a:ea typeface="微软雅黑 Light" panose="020B0502040204020203" pitchFamily="34" charset="-122"/>
              </a:rPr>
              <a:t>fs&lt;fr</a:t>
            </a:r>
            <a:r>
              <a:rPr lang="zh-CN" altLang="en-US" sz="1200" dirty="0" smtClean="0">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highlight>
                  <a:srgbClr val="FF0000"/>
                </a:highlight>
                <a:latin typeface="微软雅黑 Light" panose="020B0502040204020203" pitchFamily="34" charset="-122"/>
                <a:ea typeface="微软雅黑 Light" panose="020B0502040204020203" pitchFamily="34" charset="-122"/>
              </a:rPr>
              <a:t>fs&gt;fr</a:t>
            </a:r>
            <a:r>
              <a:rPr lang="zh-CN" altLang="en-US" sz="1200" dirty="0" smtClean="0">
                <a:highlight>
                  <a:srgbClr val="FF0000"/>
                </a:highlight>
                <a:latin typeface="微软雅黑 Light" panose="020B0502040204020203" pitchFamily="34" charset="-122"/>
                <a:ea typeface="微软雅黑 Light" panose="020B0502040204020203" pitchFamily="34" charset="-122"/>
              </a:rPr>
              <a:t>两种模式下，为什么有的时候</a:t>
            </a:r>
            <a:r>
              <a:rPr lang="en-US" altLang="zh-CN" sz="1200" dirty="0" smtClean="0">
                <a:highlight>
                  <a:srgbClr val="FF0000"/>
                </a:highlight>
                <a:latin typeface="微软雅黑 Light" panose="020B0502040204020203" pitchFamily="34" charset="-122"/>
                <a:ea typeface="微软雅黑 Light" panose="020B0502040204020203" pitchFamily="34" charset="-122"/>
              </a:rPr>
              <a:t>Lm</a:t>
            </a:r>
            <a:r>
              <a:rPr lang="zh-CN" altLang="en-US" sz="1200" dirty="0" smtClean="0">
                <a:highlight>
                  <a:srgbClr val="FF0000"/>
                </a:highlight>
                <a:latin typeface="微软雅黑 Light" panose="020B0502040204020203" pitchFamily="34" charset="-122"/>
                <a:ea typeface="微软雅黑 Light" panose="020B0502040204020203" pitchFamily="34" charset="-122"/>
              </a:rPr>
              <a:t>能提供负载电流，有的情况又不能提供负载电流？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容性工作区因为体二极管的反向恢复特性受限，把反向恢复特性弄清楚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主要影响极</a:t>
            </a:r>
            <a:r>
              <a:rPr dirty="0" smtClean="0"/>
              <a:t>要求</a:t>
            </a:r>
            <a:endParaRPr dirty="0" smtClean="0"/>
          </a:p>
        </p:txBody>
      </p:sp>
      <p:sp>
        <p:nvSpPr>
          <p:cNvPr id="26" name="文本框 25"/>
          <p:cNvSpPr txBox="1"/>
          <p:nvPr>
            <p:custDataLst>
              <p:tags r:id="rId1"/>
            </p:custDataLst>
          </p:nvPr>
        </p:nvSpPr>
        <p:spPr>
          <a:xfrm>
            <a:off x="766445" y="981075"/>
            <a:ext cx="5767705" cy="5527040"/>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瞬态稳定性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这一块我一直没有研究过</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小信号稳定性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这里主要强调了</a:t>
            </a:r>
            <a:r>
              <a:rPr lang="zh-CN" altLang="en-US" sz="1200" dirty="0" smtClean="0">
                <a:highlight>
                  <a:srgbClr val="FFFF00"/>
                </a:highlight>
                <a:latin typeface="微软雅黑 Light" panose="020B0502040204020203" pitchFamily="34" charset="-122"/>
                <a:ea typeface="微软雅黑 Light" panose="020B0502040204020203" pitchFamily="34" charset="-122"/>
              </a:rPr>
              <a:t>阻抗比</a:t>
            </a:r>
            <a:r>
              <a:rPr lang="en-US" altLang="zh-CN" sz="1200" dirty="0" smtClean="0">
                <a:highlight>
                  <a:srgbClr val="FFFF00"/>
                </a:highlight>
                <a:latin typeface="微软雅黑 Light" panose="020B0502040204020203" pitchFamily="34" charset="-122"/>
                <a:ea typeface="微软雅黑 Light" panose="020B0502040204020203" pitchFamily="34" charset="-122"/>
              </a:rPr>
              <a:t>Xvi/Rvi</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重要性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同步机特性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这里特别强调的就是</a:t>
            </a:r>
            <a:r>
              <a:rPr lang="en-US" altLang="zh-CN" sz="1200" dirty="0" smtClean="0">
                <a:highlight>
                  <a:srgbClr val="FFFF00"/>
                </a:highlight>
                <a:latin typeface="微软雅黑 Light" panose="020B0502040204020203" pitchFamily="34" charset="-122"/>
                <a:ea typeface="微软雅黑 Light" panose="020B0502040204020203" pitchFamily="34" charset="-122"/>
              </a:rPr>
              <a:t>“a voltage source behind an impedance”</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这里也没有讲的特别清楚，只是笼统地说直接限流地方法丧失了同步机</a:t>
            </a:r>
            <a:r>
              <a:rPr lang="zh-CN" altLang="en-US" sz="1200" dirty="0" smtClean="0">
                <a:latin typeface="微软雅黑 Light" panose="020B0502040204020203" pitchFamily="34" charset="-122"/>
                <a:ea typeface="微软雅黑 Light" panose="020B0502040204020203" pitchFamily="34" charset="-122"/>
              </a:rPr>
              <a:t>特性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故障后的恢复与同步</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不对称穿越影响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2"/>
          <a:stretch>
            <a:fillRect/>
          </a:stretch>
        </p:blipFill>
        <p:spPr>
          <a:xfrm>
            <a:off x="3502660" y="1844040"/>
            <a:ext cx="3298190" cy="924560"/>
          </a:xfrm>
          <a:prstGeom prst="rect">
            <a:avLst/>
          </a:prstGeom>
        </p:spPr>
      </p:pic>
      <p:sp>
        <p:nvSpPr>
          <p:cNvPr id="29" name="文本框 28"/>
          <p:cNvSpPr txBox="1"/>
          <p:nvPr>
            <p:custDataLst>
              <p:tags r:id="rId3"/>
            </p:custDataLst>
          </p:nvPr>
        </p:nvSpPr>
        <p:spPr>
          <a:xfrm>
            <a:off x="7679055" y="1108075"/>
            <a:ext cx="3898900" cy="937895"/>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新</a:t>
            </a:r>
            <a:r>
              <a:rPr lang="en-US" altLang="zh-CN" sz="1200" dirty="0" smtClean="0">
                <a:highlight>
                  <a:srgbClr val="00FF00"/>
                </a:highlight>
                <a:latin typeface="微软雅黑 Light" panose="020B0502040204020203" pitchFamily="34" charset="-122"/>
                <a:ea typeface="微软雅黑 Light" panose="020B0502040204020203" pitchFamily="34" charset="-122"/>
              </a:rPr>
              <a:t>grid-code</a:t>
            </a:r>
            <a:r>
              <a:rPr lang="zh-CN" altLang="en-US" sz="1200" dirty="0" smtClean="0">
                <a:highlight>
                  <a:srgbClr val="00FF00"/>
                </a:highlight>
                <a:latin typeface="微软雅黑 Light" panose="020B0502040204020203" pitchFamily="34" charset="-122"/>
                <a:ea typeface="微软雅黑 Light" panose="020B0502040204020203" pitchFamily="34" charset="-122"/>
              </a:rPr>
              <a:t>的</a:t>
            </a:r>
            <a:r>
              <a:rPr lang="zh-CN" altLang="en-US" sz="1200" dirty="0" smtClean="0">
                <a:highlight>
                  <a:srgbClr val="00FF00"/>
                </a:highlight>
                <a:latin typeface="微软雅黑 Light" panose="020B0502040204020203" pitchFamily="34" charset="-122"/>
                <a:ea typeface="微软雅黑 Light" panose="020B0502040204020203" pitchFamily="34" charset="-122"/>
              </a:rPr>
              <a:t>要求</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在非正常工况下保持并网状态；</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根据情况注入短路电流、无功电流</a:t>
            </a:r>
            <a:r>
              <a:rPr lang="zh-CN" altLang="en-US" sz="1200" dirty="0" smtClean="0">
                <a:latin typeface="微软雅黑 Light" panose="020B0502040204020203" pitchFamily="34" charset="-122"/>
                <a:ea typeface="微软雅黑 Light" panose="020B0502040204020203" pitchFamily="34" charset="-122"/>
              </a:rPr>
              <a:t>等；</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所讨论的核心还是</a:t>
            </a:r>
            <a:r>
              <a:rPr lang="en-US" altLang="zh-CN" sz="1200" dirty="0" smtClean="0">
                <a:latin typeface="微软雅黑 Light" panose="020B0502040204020203" pitchFamily="34" charset="-122"/>
                <a:ea typeface="微软雅黑 Light" panose="020B0502040204020203" pitchFamily="34" charset="-122"/>
              </a:rPr>
              <a:t>GFL</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GFM</a:t>
            </a:r>
            <a:r>
              <a:rPr lang="zh-CN" altLang="en-US" sz="1200" dirty="0" smtClean="0">
                <a:latin typeface="微软雅黑 Light" panose="020B0502040204020203" pitchFamily="34" charset="-122"/>
                <a:ea typeface="微软雅黑 Light" panose="020B0502040204020203" pitchFamily="34" charset="-122"/>
              </a:rPr>
              <a:t>对电网的核心</a:t>
            </a:r>
            <a:r>
              <a:rPr lang="zh-CN" altLang="en-US" sz="1200" dirty="0" smtClean="0">
                <a:latin typeface="微软雅黑 Light" panose="020B0502040204020203" pitchFamily="34" charset="-122"/>
                <a:ea typeface="微软雅黑 Light" panose="020B0502040204020203" pitchFamily="34" charset="-122"/>
              </a:rPr>
              <a:t>影响</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0" name="图片 29"/>
          <p:cNvPicPr>
            <a:picLocks noChangeAspect="1"/>
          </p:cNvPicPr>
          <p:nvPr/>
        </p:nvPicPr>
        <p:blipFill>
          <a:blip r:embed="rId4"/>
          <a:stretch>
            <a:fillRect/>
          </a:stretch>
        </p:blipFill>
        <p:spPr>
          <a:xfrm>
            <a:off x="7751445" y="2276475"/>
            <a:ext cx="3243580" cy="7683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a:t>
            </a:r>
            <a:r>
              <a:rPr dirty="0" smtClean="0"/>
              <a:t>影响</a:t>
            </a:r>
            <a:endParaRPr dirty="0" smtClean="0"/>
          </a:p>
        </p:txBody>
      </p:sp>
      <p:pic>
        <p:nvPicPr>
          <p:cNvPr id="2" name="图片 1"/>
          <p:cNvPicPr>
            <a:picLocks noChangeAspect="1"/>
          </p:cNvPicPr>
          <p:nvPr/>
        </p:nvPicPr>
        <p:blipFill>
          <a:blip r:embed="rId1"/>
          <a:stretch>
            <a:fillRect/>
          </a:stretch>
        </p:blipFill>
        <p:spPr>
          <a:xfrm>
            <a:off x="261620" y="260985"/>
            <a:ext cx="11670030" cy="6558280"/>
          </a:xfrm>
          <a:prstGeom prst="rect">
            <a:avLst/>
          </a:prstGeom>
        </p:spPr>
      </p:pic>
      <p:sp>
        <p:nvSpPr>
          <p:cNvPr id="11" name="文本框 10"/>
          <p:cNvSpPr txBox="1"/>
          <p:nvPr>
            <p:custDataLst>
              <p:tags r:id="rId2"/>
            </p:custDataLst>
          </p:nvPr>
        </p:nvSpPr>
        <p:spPr>
          <a:xfrm>
            <a:off x="9849485" y="836930"/>
            <a:ext cx="1808480" cy="141986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液冷部分换成下面</a:t>
            </a:r>
            <a:r>
              <a:rPr lang="zh-CN" altLang="en-US" sz="1200" dirty="0" smtClean="0">
                <a:solidFill>
                  <a:srgbClr val="FF0000"/>
                </a:solidFill>
                <a:latin typeface="微软雅黑 Light" panose="020B0502040204020203" pitchFamily="34" charset="-122"/>
                <a:ea typeface="微软雅黑 Light" panose="020B0502040204020203" pitchFamily="34" charset="-122"/>
              </a:rPr>
              <a:t>数据</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运行</a:t>
            </a:r>
            <a:r>
              <a:rPr lang="zh-CN" altLang="en-US" sz="1200" dirty="0" smtClean="0">
                <a:solidFill>
                  <a:srgbClr val="FF0000"/>
                </a:solidFill>
                <a:latin typeface="微软雅黑 Light" panose="020B0502040204020203" pitchFamily="34" charset="-122"/>
                <a:ea typeface="微软雅黑 Light" panose="020B0502040204020203" pitchFamily="34" charset="-122"/>
              </a:rPr>
              <a:t>模式：</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7871460" y="1052830"/>
            <a:ext cx="1799590" cy="9632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监测换成下面数据：</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CO</a:t>
            </a:r>
            <a:r>
              <a:rPr lang="zh-CN" altLang="en-US" sz="1200" dirty="0" smtClean="0">
                <a:solidFill>
                  <a:srgbClr val="FF0000"/>
                </a:solidFill>
                <a:latin typeface="微软雅黑 Light" panose="020B0502040204020203" pitchFamily="34" charset="-122"/>
                <a:ea typeface="微软雅黑 Light" panose="020B0502040204020203" pitchFamily="34" charset="-122"/>
              </a:rPr>
              <a:t>浓度：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温感：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烟感：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575050" y="4797425"/>
            <a:ext cx="8208645" cy="1314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6671310" y="260985"/>
            <a:ext cx="1199515" cy="10775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增加一个模块做电池的</a:t>
            </a:r>
            <a:r>
              <a:rPr lang="zh-CN" altLang="en-US" sz="1200" dirty="0" smtClean="0">
                <a:solidFill>
                  <a:srgbClr val="FF0000"/>
                </a:solidFill>
                <a:latin typeface="微软雅黑 Light" panose="020B0502040204020203" pitchFamily="34" charset="-122"/>
                <a:ea typeface="微软雅黑 Light" panose="020B0502040204020203" pitchFamily="34" charset="-122"/>
              </a:rPr>
              <a:t>信息：</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电压：</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电流：</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SOC</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SOH</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5086985" y="6165850"/>
            <a:ext cx="3881755" cy="4387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这里要不先删掉，一些数据在上面已经体现了，一些不同时段的能量统计现在也暂时没有</a:t>
            </a:r>
            <a:r>
              <a:rPr lang="zh-CN" altLang="en-US" sz="1200" dirty="0" smtClean="0">
                <a:solidFill>
                  <a:srgbClr val="FF0000"/>
                </a:solidFill>
                <a:latin typeface="微软雅黑 Light" panose="020B0502040204020203" pitchFamily="34" charset="-122"/>
                <a:ea typeface="微软雅黑 Light" panose="020B0502040204020203" pitchFamily="34" charset="-122"/>
              </a:rPr>
              <a:t>上报</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8" name="直接箭头连接符 7"/>
          <p:cNvCxnSpPr/>
          <p:nvPr/>
        </p:nvCxnSpPr>
        <p:spPr>
          <a:xfrm flipH="1" flipV="1">
            <a:off x="5518785" y="2637155"/>
            <a:ext cx="735330" cy="3587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6748780" y="3357245"/>
            <a:ext cx="2081530" cy="2990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a:t>
            </a:r>
            <a:r>
              <a:rPr lang="zh-CN" altLang="en-US" sz="1200" dirty="0" smtClean="0">
                <a:solidFill>
                  <a:srgbClr val="FF0000"/>
                </a:solidFill>
                <a:latin typeface="微软雅黑 Light" panose="020B0502040204020203" pitchFamily="34" charset="-122"/>
                <a:ea typeface="微软雅黑 Light" panose="020B0502040204020203" pitchFamily="34" charset="-122"/>
              </a:rPr>
              <a:t>布局应该</a:t>
            </a:r>
            <a:r>
              <a:rPr lang="zh-CN" altLang="en-US" sz="1200" dirty="0" smtClean="0">
                <a:solidFill>
                  <a:srgbClr val="FF0000"/>
                </a:solidFill>
                <a:latin typeface="微软雅黑 Light" panose="020B0502040204020203" pitchFamily="34" charset="-122"/>
                <a:ea typeface="微软雅黑 Light" panose="020B0502040204020203" pitchFamily="34" charset="-122"/>
              </a:rPr>
              <a:t>要紧凑</a:t>
            </a:r>
            <a:r>
              <a:rPr lang="zh-CN" altLang="en-US" sz="1200" dirty="0" smtClean="0">
                <a:solidFill>
                  <a:srgbClr val="FF0000"/>
                </a:solidFill>
                <a:latin typeface="微软雅黑 Light" panose="020B0502040204020203" pitchFamily="34" charset="-122"/>
                <a:ea typeface="微软雅黑 Light" panose="020B0502040204020203" pitchFamily="34" charset="-122"/>
              </a:rPr>
              <a:t>一点</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10" name="直接箭头连接符 9"/>
          <p:cNvCxnSpPr/>
          <p:nvPr/>
        </p:nvCxnSpPr>
        <p:spPr>
          <a:xfrm>
            <a:off x="7247255" y="1124585"/>
            <a:ext cx="71755" cy="14401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411.4,&quot;left&quot;:49,&quot;top&quot;:82.85,&quot;width&quot;:755.8250393700788}"/>
</p:tagLst>
</file>

<file path=ppt/tags/tag221.xml><?xml version="1.0" encoding="utf-8"?>
<p:tagLst xmlns:p="http://schemas.openxmlformats.org/presentationml/2006/main">
  <p:tag name="KSO_WM_DIAGRAM_VIRTUALLY_FRAME" val="{&quot;height&quot;:411.4,&quot;left&quot;:49,&quot;top&quot;:82.85,&quot;width&quot;:755.8250393700788}"/>
</p:tagLst>
</file>

<file path=ppt/tags/tag222.xml><?xml version="1.0" encoding="utf-8"?>
<p:tagLst xmlns:p="http://schemas.openxmlformats.org/presentationml/2006/main">
  <p:tag name="KSO_WM_DIAGRAM_VIRTUALLY_FRAME" val="{&quot;height&quot;:411.4,&quot;left&quot;:49,&quot;top&quot;:82.85,&quot;width&quot;:755.8250393700788}"/>
</p:tagLst>
</file>

<file path=ppt/tags/tag223.xml><?xml version="1.0" encoding="utf-8"?>
<p:tagLst xmlns:p="http://schemas.openxmlformats.org/presentationml/2006/main">
  <p:tag name="KSO_WM_DIAGRAM_VIRTUALLY_FRAME" val="{&quot;height&quot;:411.4,&quot;left&quot;:49,&quot;top&quot;:82.85,&quot;width&quot;:755.8250393700788}"/>
</p:tagLst>
</file>

<file path=ppt/tags/tag224.xml><?xml version="1.0" encoding="utf-8"?>
<p:tagLst xmlns:p="http://schemas.openxmlformats.org/presentationml/2006/main">
  <p:tag name="KSO_WM_DIAGRAM_VIRTUALLY_FRAME" val="{&quot;height&quot;:411.4,&quot;left&quot;:49,&quot;top&quot;:82.85,&quot;width&quot;:755.8250393700788}"/>
</p:tagLst>
</file>

<file path=ppt/tags/tag225.xml><?xml version="1.0" encoding="utf-8"?>
<p:tagLst xmlns:p="http://schemas.openxmlformats.org/presentationml/2006/main">
  <p:tag name="KSO_WM_DIAGRAM_VIRTUALLY_FRAME" val="{&quot;height&quot;:411.4,&quot;left&quot;:49,&quot;top&quot;:82.85,&quot;width&quot;:755.8250393700788}"/>
</p:tagLst>
</file>

<file path=ppt/tags/tag226.xml><?xml version="1.0" encoding="utf-8"?>
<p:tagLst xmlns:p="http://schemas.openxmlformats.org/presentationml/2006/main">
  <p:tag name="KSO_WM_DIAGRAM_VIRTUALLY_FRAME" val="{&quot;height&quot;:411.4,&quot;left&quot;:49,&quot;top&quot;:82.85,&quot;width&quot;:755.8250393700788}"/>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DIAGRAM_VIRTUALLY_FRAME" val="{&quot;height&quot;:411.4,&quot;left&quot;:49,&quot;top&quot;:82.85,&quot;width&quot;:755.8250393700788}"/>
</p:tagLst>
</file>

<file path=ppt/tags/tag229.xml><?xml version="1.0" encoding="utf-8"?>
<p:tagLst xmlns:p="http://schemas.openxmlformats.org/presentationml/2006/main">
  <p:tag name="KSO_WM_DIAGRAM_VIRTUALLY_FRAME" val="{&quot;height&quot;:411.4,&quot;left&quot;:49,&quot;top&quot;:82.85,&quot;width&quot;:755.8250393700788}"/>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DIAGRAM_VIRTUALLY_FRAME" val="{&quot;height&quot;:411.4,&quot;left&quot;:49,&quot;top&quot;:82.85,&quot;width&quot;:755.8250393700788}"/>
</p:tagLst>
</file>

<file path=ppt/tags/tag232.xml><?xml version="1.0" encoding="utf-8"?>
<p:tagLst xmlns:p="http://schemas.openxmlformats.org/presentationml/2006/main">
  <p:tag name="KSO_WM_DIAGRAM_VIRTUALLY_FRAME" val="{&quot;height&quot;:411.4,&quot;left&quot;:49,&quot;top&quot;:82.85,&quot;width&quot;:755.8250393700788}"/>
</p:tagLst>
</file>

<file path=ppt/tags/tag233.xml><?xml version="1.0" encoding="utf-8"?>
<p:tagLst xmlns:p="http://schemas.openxmlformats.org/presentationml/2006/main">
  <p:tag name="KSO_WM_DIAGRAM_VIRTUALLY_FRAME" val="{&quot;height&quot;:411.4,&quot;left&quot;:49,&quot;top&quot;:82.85,&quot;width&quot;:755.8250393700788}"/>
</p:tagLst>
</file>

<file path=ppt/tags/tag234.xml><?xml version="1.0" encoding="utf-8"?>
<p:tagLst xmlns:p="http://schemas.openxmlformats.org/presentationml/2006/main">
  <p:tag name="KSO_WM_DIAGRAM_VIRTUALLY_FRAME" val="{&quot;height&quot;:411.4,&quot;left&quot;:49,&quot;top&quot;:82.85,&quot;width&quot;:755.8250393700788}"/>
</p:tagLst>
</file>

<file path=ppt/tags/tag235.xml><?xml version="1.0" encoding="utf-8"?>
<p:tagLst xmlns:p="http://schemas.openxmlformats.org/presentationml/2006/main">
  <p:tag name="KSO_WM_DIAGRAM_VIRTUALLY_FRAME" val="{&quot;height&quot;:411.4,&quot;left&quot;:49,&quot;top&quot;:82.85,&quot;width&quot;:755.8250393700788}"/>
</p:tagLst>
</file>

<file path=ppt/tags/tag236.xml><?xml version="1.0" encoding="utf-8"?>
<p:tagLst xmlns:p="http://schemas.openxmlformats.org/presentationml/2006/main">
  <p:tag name="KSO_WM_DIAGRAM_VIRTUALLY_FRAME" val="{&quot;height&quot;:411.4,&quot;left&quot;:49,&quot;top&quot;:82.85,&quot;width&quot;:755.8250393700788}"/>
</p:tagLst>
</file>

<file path=ppt/tags/tag237.xml><?xml version="1.0" encoding="utf-8"?>
<p:tagLst xmlns:p="http://schemas.openxmlformats.org/presentationml/2006/main">
  <p:tag name="KSO_WM_DIAGRAM_VIRTUALLY_FRAME" val="{&quot;height&quot;:411.4,&quot;left&quot;:49,&quot;top&quot;:82.85,&quot;width&quot;:755.8250393700788}"/>
</p:tagLst>
</file>

<file path=ppt/tags/tag238.xml><?xml version="1.0" encoding="utf-8"?>
<p:tagLst xmlns:p="http://schemas.openxmlformats.org/presentationml/2006/main">
  <p:tag name="KSO_WM_DIAGRAM_VIRTUALLY_FRAME" val="{&quot;height&quot;:411.4,&quot;left&quot;:49,&quot;top&quot;:82.85,&quot;width&quot;:755.8250393700788}"/>
</p:tagLst>
</file>

<file path=ppt/tags/tag239.xml><?xml version="1.0" encoding="utf-8"?>
<p:tagLst xmlns:p="http://schemas.openxmlformats.org/presentationml/2006/main">
  <p:tag name="KSO_WM_DIAGRAM_VIRTUALLY_FRAME" val="{&quot;height&quot;:411.4,&quot;left&quot;:49,&quot;top&quot;:82.85,&quot;width&quot;:755.8250393700788}"/>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1.4,&quot;left&quot;:49,&quot;top&quot;:82.85,&quot;width&quot;:755.8250393700788}"/>
</p:tagLst>
</file>

<file path=ppt/tags/tag241.xml><?xml version="1.0" encoding="utf-8"?>
<p:tagLst xmlns:p="http://schemas.openxmlformats.org/presentationml/2006/main">
  <p:tag name="KSO_WM_DIAGRAM_VIRTUALLY_FRAME" val="{&quot;height&quot;:411.4,&quot;left&quot;:49,&quot;top&quot;:82.85,&quot;width&quot;:755.8250393700788}"/>
</p:tagLst>
</file>

<file path=ppt/tags/tag242.xml><?xml version="1.0" encoding="utf-8"?>
<p:tagLst xmlns:p="http://schemas.openxmlformats.org/presentationml/2006/main">
  <p:tag name="KSO_WM_DIAGRAM_VIRTUALLY_FRAME" val="{&quot;height&quot;:411.4,&quot;left&quot;:49,&quot;top&quot;:82.85,&quot;width&quot;:755.8250393700788}"/>
</p:tagLst>
</file>

<file path=ppt/tags/tag243.xml><?xml version="1.0" encoding="utf-8"?>
<p:tagLst xmlns:p="http://schemas.openxmlformats.org/presentationml/2006/main">
  <p:tag name="KSO_WM_DIAGRAM_VIRTUALLY_FRAME" val="{&quot;height&quot;:411.4,&quot;left&quot;:49,&quot;top&quot;:82.85,&quot;width&quot;:755.8250393700788}"/>
</p:tagLst>
</file>

<file path=ppt/tags/tag244.xml><?xml version="1.0" encoding="utf-8"?>
<p:tagLst xmlns:p="http://schemas.openxmlformats.org/presentationml/2006/main">
  <p:tag name="KSO_WM_DIAGRAM_VIRTUALLY_FRAME" val="{&quot;height&quot;:411.4,&quot;left&quot;:49,&quot;top&quot;:82.85,&quot;width&quot;:755.8250393700788}"/>
</p:tagLst>
</file>

<file path=ppt/tags/tag245.xml><?xml version="1.0" encoding="utf-8"?>
<p:tagLst xmlns:p="http://schemas.openxmlformats.org/presentationml/2006/main">
  <p:tag name="KSO_WM_DIAGRAM_VIRTUALLY_FRAME" val="{&quot;height&quot;:411.4,&quot;left&quot;:49,&quot;top&quot;:82.85,&quot;width&quot;:755.8250393700788}"/>
</p:tagLst>
</file>

<file path=ppt/tags/tag246.xml><?xml version="1.0" encoding="utf-8"?>
<p:tagLst xmlns:p="http://schemas.openxmlformats.org/presentationml/2006/main">
  <p:tag name="KSO_WM_DIAGRAM_VIRTUALLY_FRAME" val="{&quot;height&quot;:411.4,&quot;left&quot;:49,&quot;top&quot;:82.85,&quot;width&quot;:755.8250393700788}"/>
</p:tagLst>
</file>

<file path=ppt/tags/tag247.xml><?xml version="1.0" encoding="utf-8"?>
<p:tagLst xmlns:p="http://schemas.openxmlformats.org/presentationml/2006/main">
  <p:tag name="KSO_WM_DIAGRAM_VIRTUALLY_FRAME" val="{&quot;height&quot;:411.4,&quot;left&quot;:49,&quot;top&quot;:82.85,&quot;width&quot;:755.8250393700788}"/>
</p:tagLst>
</file>

<file path=ppt/tags/tag248.xml><?xml version="1.0" encoding="utf-8"?>
<p:tagLst xmlns:p="http://schemas.openxmlformats.org/presentationml/2006/main">
  <p:tag name="KSO_WM_DIAGRAM_VIRTUALLY_FRAME" val="{&quot;height&quot;:411.4,&quot;left&quot;:49,&quot;top&quot;:82.85,&quot;width&quot;:755.8250393700788}"/>
</p:tagLst>
</file>

<file path=ppt/tags/tag249.xml><?xml version="1.0" encoding="utf-8"?>
<p:tagLst xmlns:p="http://schemas.openxmlformats.org/presentationml/2006/main">
  <p:tag name="KSO_WM_DIAGRAM_VIRTUALLY_FRAME" val="{&quot;height&quot;:411.4,&quot;left&quot;:49,&quot;top&quot;:82.85,&quot;width&quot;:755.8250393700788}"/>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411.4,&quot;left&quot;:49,&quot;top&quot;:82.85,&quot;width&quot;:755.8250393700788}"/>
</p:tagLst>
</file>

<file path=ppt/tags/tag251.xml><?xml version="1.0" encoding="utf-8"?>
<p:tagLst xmlns:p="http://schemas.openxmlformats.org/presentationml/2006/main">
  <p:tag name="KSO_WM_DIAGRAM_VIRTUALLY_FRAME" val="{&quot;height&quot;:411.4,&quot;left&quot;:49,&quot;top&quot;:82.85,&quot;width&quot;:755.8250393700788}"/>
</p:tagLst>
</file>

<file path=ppt/tags/tag252.xml><?xml version="1.0" encoding="utf-8"?>
<p:tagLst xmlns:p="http://schemas.openxmlformats.org/presentationml/2006/main">
  <p:tag name="KSO_WM_DIAGRAM_VIRTUALLY_FRAME" val="{&quot;height&quot;:411.4,&quot;left&quot;:49,&quot;top&quot;:82.85,&quot;width&quot;:755.8250393700788}"/>
</p:tagLst>
</file>

<file path=ppt/tags/tag253.xml><?xml version="1.0" encoding="utf-8"?>
<p:tagLst xmlns:p="http://schemas.openxmlformats.org/presentationml/2006/main">
  <p:tag name="KSO_WM_DIAGRAM_VIRTUALLY_FRAME" val="{&quot;height&quot;:411.4,&quot;left&quot;:49,&quot;top&quot;:82.85,&quot;width&quot;:755.8250393700788}"/>
</p:tagLst>
</file>

<file path=ppt/tags/tag254.xml><?xml version="1.0" encoding="utf-8"?>
<p:tagLst xmlns:p="http://schemas.openxmlformats.org/presentationml/2006/main">
  <p:tag name="KSO_WM_DIAGRAM_VIRTUALLY_FRAME" val="{&quot;height&quot;:411.4,&quot;left&quot;:49,&quot;top&quot;:82.85,&quot;width&quot;:755.8250393700788}"/>
</p:tagLst>
</file>

<file path=ppt/tags/tag255.xml><?xml version="1.0" encoding="utf-8"?>
<p:tagLst xmlns:p="http://schemas.openxmlformats.org/presentationml/2006/main">
  <p:tag name="KSO_WM_DIAGRAM_VIRTUALLY_FRAME" val="{&quot;height&quot;:411.4,&quot;left&quot;:49,&quot;top&quot;:82.85,&quot;width&quot;:755.8250393700788}"/>
</p:tagLst>
</file>

<file path=ppt/tags/tag256.xml><?xml version="1.0" encoding="utf-8"?>
<p:tagLst xmlns:p="http://schemas.openxmlformats.org/presentationml/2006/main">
  <p:tag name="KSO_WM_DIAGRAM_VIRTUALLY_FRAME" val="{&quot;height&quot;:411.4,&quot;left&quot;:49,&quot;top&quot;:82.85,&quot;width&quot;:755.8250393700788}"/>
</p:tagLst>
</file>

<file path=ppt/tags/tag257.xml><?xml version="1.0" encoding="utf-8"?>
<p:tagLst xmlns:p="http://schemas.openxmlformats.org/presentationml/2006/main">
  <p:tag name="KSO_WM_DIAGRAM_VIRTUALLY_FRAME" val="{&quot;height&quot;:411.4,&quot;left&quot;:49,&quot;top&quot;:82.85,&quot;width&quot;:755.8250393700788}"/>
</p:tagLst>
</file>

<file path=ppt/tags/tag258.xml><?xml version="1.0" encoding="utf-8"?>
<p:tagLst xmlns:p="http://schemas.openxmlformats.org/presentationml/2006/main">
  <p:tag name="KSO_WM_DIAGRAM_VIRTUALLY_FRAME" val="{&quot;height&quot;:411.4,&quot;left&quot;:49,&quot;top&quot;:82.85,&quot;width&quot;:755.8250393700788}"/>
</p:tagLst>
</file>

<file path=ppt/tags/tag259.xml><?xml version="1.0" encoding="utf-8"?>
<p:tagLst xmlns:p="http://schemas.openxmlformats.org/presentationml/2006/main">
  <p:tag name="KSO_WM_DIAGRAM_VIRTUALLY_FRAME" val="{&quot;height&quot;:411.4,&quot;left&quot;:49,&quot;top&quot;:82.85,&quot;width&quot;:755.8250393700788}"/>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DIAGRAM_VIRTUALLY_FRAME" val="{&quot;height&quot;:411.4,&quot;left&quot;:49,&quot;top&quot;:82.85,&quot;width&quot;:755.8250393700788}"/>
</p:tagLst>
</file>

<file path=ppt/tags/tag261.xml><?xml version="1.0" encoding="utf-8"?>
<p:tagLst xmlns:p="http://schemas.openxmlformats.org/presentationml/2006/main">
  <p:tag name="KSO_WM_DIAGRAM_VIRTUALLY_FRAME" val="{&quot;height&quot;:411.4,&quot;left&quot;:49,&quot;top&quot;:82.85,&quot;width&quot;:755.8250393700788}"/>
</p:tagLst>
</file>

<file path=ppt/tags/tag262.xml><?xml version="1.0" encoding="utf-8"?>
<p:tagLst xmlns:p="http://schemas.openxmlformats.org/presentationml/2006/main">
  <p:tag name="KSO_WM_DIAGRAM_VIRTUALLY_FRAME" val="{&quot;height&quot;:411.4,&quot;left&quot;:49,&quot;top&quot;:82.85,&quot;width&quot;:755.8250393700788}"/>
</p:tagLst>
</file>

<file path=ppt/tags/tag263.xml><?xml version="1.0" encoding="utf-8"?>
<p:tagLst xmlns:p="http://schemas.openxmlformats.org/presentationml/2006/main">
  <p:tag name="KSO_WM_DIAGRAM_VIRTUALLY_FRAME" val="{&quot;height&quot;:411.4,&quot;left&quot;:49,&quot;top&quot;:82.85,&quot;width&quot;:755.8250393700788}"/>
</p:tagLst>
</file>

<file path=ppt/tags/tag264.xml><?xml version="1.0" encoding="utf-8"?>
<p:tagLst xmlns:p="http://schemas.openxmlformats.org/presentationml/2006/main">
  <p:tag name="KSO_WM_DIAGRAM_VIRTUALLY_FRAME" val="{&quot;height&quot;:411.4,&quot;left&quot;:49,&quot;top&quot;:82.85,&quot;width&quot;:755.8250393700788}"/>
</p:tagLst>
</file>

<file path=ppt/tags/tag265.xml><?xml version="1.0" encoding="utf-8"?>
<p:tagLst xmlns:p="http://schemas.openxmlformats.org/presentationml/2006/main">
  <p:tag name="KSO_WM_DIAGRAM_VIRTUALLY_FRAME" val="{&quot;height&quot;:411.4,&quot;left&quot;:49,&quot;top&quot;:82.85,&quot;width&quot;:755.8250393700788}"/>
</p:tagLst>
</file>

<file path=ppt/tags/tag266.xml><?xml version="1.0" encoding="utf-8"?>
<p:tagLst xmlns:p="http://schemas.openxmlformats.org/presentationml/2006/main">
  <p:tag name="KSO_WM_DIAGRAM_VIRTUALLY_FRAME" val="{&quot;height&quot;:411.4,&quot;left&quot;:49,&quot;top&quot;:82.85,&quot;width&quot;:755.8250393700788}"/>
</p:tagLst>
</file>

<file path=ppt/tags/tag267.xml><?xml version="1.0" encoding="utf-8"?>
<p:tagLst xmlns:p="http://schemas.openxmlformats.org/presentationml/2006/main">
  <p:tag name="KSO_WM_DIAGRAM_VIRTUALLY_FRAME" val="{&quot;height&quot;:411.4,&quot;left&quot;:49,&quot;top&quot;:82.85,&quot;width&quot;:755.8250393700788}"/>
</p:tagLst>
</file>

<file path=ppt/tags/tag268.xml><?xml version="1.0" encoding="utf-8"?>
<p:tagLst xmlns:p="http://schemas.openxmlformats.org/presentationml/2006/main">
  <p:tag name="KSO_WM_DIAGRAM_VIRTUALLY_FRAME" val="{&quot;height&quot;:411.4,&quot;left&quot;:49,&quot;top&quot;:82.85,&quot;width&quot;:755.8250393700788}"/>
</p:tagLst>
</file>

<file path=ppt/tags/tag269.xml><?xml version="1.0" encoding="utf-8"?>
<p:tagLst xmlns:p="http://schemas.openxmlformats.org/presentationml/2006/main">
  <p:tag name="KSO_WM_DIAGRAM_VIRTUALLY_FRAME" val="{&quot;height&quot;:411.4,&quot;left&quot;:49,&quot;top&quot;:82.85,&quot;width&quot;:755.8250393700788}"/>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DIAGRAM_VIRTUALLY_FRAME" val="{&quot;height&quot;:411.4,&quot;left&quot;:49,&quot;top&quot;:82.85,&quot;width&quot;:755.8250393700788}"/>
</p:tagLst>
</file>

<file path=ppt/tags/tag271.xml><?xml version="1.0" encoding="utf-8"?>
<p:tagLst xmlns:p="http://schemas.openxmlformats.org/presentationml/2006/main">
  <p:tag name="KSO_WM_DIAGRAM_VIRTUALLY_FRAME" val="{&quot;height&quot;:411.4,&quot;left&quot;:49,&quot;top&quot;:82.85,&quot;width&quot;:755.8250393700788}"/>
</p:tagLst>
</file>

<file path=ppt/tags/tag272.xml><?xml version="1.0" encoding="utf-8"?>
<p:tagLst xmlns:p="http://schemas.openxmlformats.org/presentationml/2006/main">
  <p:tag name="KSO_WM_DIAGRAM_VIRTUALLY_FRAME" val="{&quot;height&quot;:411.4,&quot;left&quot;:49,&quot;top&quot;:82.85,&quot;width&quot;:755.8250393700788}"/>
</p:tagLst>
</file>

<file path=ppt/tags/tag273.xml><?xml version="1.0" encoding="utf-8"?>
<p:tagLst xmlns:p="http://schemas.openxmlformats.org/presentationml/2006/main">
  <p:tag name="KSO_WM_DIAGRAM_VIRTUALLY_FRAME" val="{&quot;height&quot;:411.4,&quot;left&quot;:49,&quot;top&quot;:82.85,&quot;width&quot;:755.8250393700788}"/>
</p:tagLst>
</file>

<file path=ppt/tags/tag274.xml><?xml version="1.0" encoding="utf-8"?>
<p:tagLst xmlns:p="http://schemas.openxmlformats.org/presentationml/2006/main">
  <p:tag name="KSO_WM_DIAGRAM_VIRTUALLY_FRAME" val="{&quot;height&quot;:411.4,&quot;left&quot;:49,&quot;top&quot;:82.85,&quot;width&quot;:755.8250393700788}"/>
</p:tagLst>
</file>

<file path=ppt/tags/tag275.xml><?xml version="1.0" encoding="utf-8"?>
<p:tagLst xmlns:p="http://schemas.openxmlformats.org/presentationml/2006/main">
  <p:tag name="KSO_WM_DIAGRAM_VIRTUALLY_FRAME" val="{&quot;height&quot;:411.4,&quot;left&quot;:49,&quot;top&quot;:82.85,&quot;width&quot;:755.8250393700788}"/>
</p:tagLst>
</file>

<file path=ppt/tags/tag276.xml><?xml version="1.0" encoding="utf-8"?>
<p:tagLst xmlns:p="http://schemas.openxmlformats.org/presentationml/2006/main">
  <p:tag name="KSO_WM_DIAGRAM_VIRTUALLY_FRAME" val="{&quot;height&quot;:411.4,&quot;left&quot;:49,&quot;top&quot;:82.85,&quot;width&quot;:755.8250393700788}"/>
</p:tagLst>
</file>

<file path=ppt/tags/tag277.xml><?xml version="1.0" encoding="utf-8"?>
<p:tagLst xmlns:p="http://schemas.openxmlformats.org/presentationml/2006/main">
  <p:tag name="KSO_WM_DIAGRAM_VIRTUALLY_FRAME" val="{&quot;height&quot;:411.4,&quot;left&quot;:49,&quot;top&quot;:82.85,&quot;width&quot;:755.8250393700788}"/>
</p:tagLst>
</file>

<file path=ppt/tags/tag278.xml><?xml version="1.0" encoding="utf-8"?>
<p:tagLst xmlns:p="http://schemas.openxmlformats.org/presentationml/2006/main">
  <p:tag name="KSO_WM_DIAGRAM_VIRTUALLY_FRAME" val="{&quot;height&quot;:411.4,&quot;left&quot;:49,&quot;top&quot;:82.85,&quot;width&quot;:755.8250393700788}"/>
</p:tagLst>
</file>

<file path=ppt/tags/tag279.xml><?xml version="1.0" encoding="utf-8"?>
<p:tagLst xmlns:p="http://schemas.openxmlformats.org/presentationml/2006/main">
  <p:tag name="KSO_WM_DIAGRAM_VIRTUALLY_FRAME" val="{&quot;height&quot;:411.4,&quot;left&quot;:49,&quot;top&quot;:82.85,&quot;width&quot;:755.8250393700788}"/>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411.4,&quot;left&quot;:49,&quot;top&quot;:82.85,&quot;width&quot;:755.8250393700788}"/>
</p:tagLst>
</file>

<file path=ppt/tags/tag281.xml><?xml version="1.0" encoding="utf-8"?>
<p:tagLst xmlns:p="http://schemas.openxmlformats.org/presentationml/2006/main">
  <p:tag name="KSO_WM_DIAGRAM_VIRTUALLY_FRAME" val="{&quot;height&quot;:411.4,&quot;left&quot;:49,&quot;top&quot;:82.85,&quot;width&quot;:755.8250393700788}"/>
</p:tagLst>
</file>

<file path=ppt/tags/tag282.xml><?xml version="1.0" encoding="utf-8"?>
<p:tagLst xmlns:p="http://schemas.openxmlformats.org/presentationml/2006/main">
  <p:tag name="KSO_WM_DIAGRAM_VIRTUALLY_FRAME" val="{&quot;height&quot;:411.4,&quot;left&quot;:49,&quot;top&quot;:82.85,&quot;width&quot;:755.8250393700788}"/>
</p:tagLst>
</file>

<file path=ppt/tags/tag283.xml><?xml version="1.0" encoding="utf-8"?>
<p:tagLst xmlns:p="http://schemas.openxmlformats.org/presentationml/2006/main">
  <p:tag name="KSO_WM_DIAGRAM_VIRTUALLY_FRAME" val="{&quot;height&quot;:411.4,&quot;left&quot;:49,&quot;top&quot;:82.85,&quot;width&quot;:755.8250393700788}"/>
</p:tagLst>
</file>

<file path=ppt/tags/tag284.xml><?xml version="1.0" encoding="utf-8"?>
<p:tagLst xmlns:p="http://schemas.openxmlformats.org/presentationml/2006/main">
  <p:tag name="KSO_WM_DIAGRAM_VIRTUALLY_FRAME" val="{&quot;height&quot;:411.4,&quot;left&quot;:49,&quot;top&quot;:82.85,&quot;width&quot;:755.8250393700788}"/>
</p:tagLst>
</file>

<file path=ppt/tags/tag285.xml><?xml version="1.0" encoding="utf-8"?>
<p:tagLst xmlns:p="http://schemas.openxmlformats.org/presentationml/2006/main">
  <p:tag name="KSO_WM_DIAGRAM_VIRTUALLY_FRAME" val="{&quot;height&quot;:411.4,&quot;left&quot;:49,&quot;top&quot;:82.85,&quot;width&quot;:755.8250393700788}"/>
</p:tagLst>
</file>

<file path=ppt/tags/tag286.xml><?xml version="1.0" encoding="utf-8"?>
<p:tagLst xmlns:p="http://schemas.openxmlformats.org/presentationml/2006/main">
  <p:tag name="KSO_WM_DIAGRAM_VIRTUALLY_FRAME" val="{&quot;height&quot;:411.4,&quot;left&quot;:49,&quot;top&quot;:82.85,&quot;width&quot;:755.8250393700788}"/>
</p:tagLst>
</file>

<file path=ppt/tags/tag287.xml><?xml version="1.0" encoding="utf-8"?>
<p:tagLst xmlns:p="http://schemas.openxmlformats.org/presentationml/2006/main">
  <p:tag name="KSO_WM_DIAGRAM_VIRTUALLY_FRAME" val="{&quot;height&quot;:411.4,&quot;left&quot;:49,&quot;top&quot;:82.85,&quot;width&quot;:755.8250393700788}"/>
</p:tagLst>
</file>

<file path=ppt/tags/tag288.xml><?xml version="1.0" encoding="utf-8"?>
<p:tagLst xmlns:p="http://schemas.openxmlformats.org/presentationml/2006/main">
  <p:tag name="KSO_WM_DIAGRAM_VIRTUALLY_FRAME" val="{&quot;height&quot;:411.4,&quot;left&quot;:49,&quot;top&quot;:82.85,&quot;width&quot;:755.8250393700788}"/>
</p:tagLst>
</file>

<file path=ppt/tags/tag289.xml><?xml version="1.0" encoding="utf-8"?>
<p:tagLst xmlns:p="http://schemas.openxmlformats.org/presentationml/2006/main">
  <p:tag name="KSO_WM_DIAGRAM_VIRTUALLY_FRAME" val="{&quot;height&quot;:411.4,&quot;left&quot;:49,&quot;top&quot;:82.85,&quot;width&quot;:755.8250393700788}"/>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411.4,&quot;left&quot;:49,&quot;top&quot;:82.85,&quot;width&quot;:755.8250393700788}"/>
</p:tagLst>
</file>

<file path=ppt/tags/tag291.xml><?xml version="1.0" encoding="utf-8"?>
<p:tagLst xmlns:p="http://schemas.openxmlformats.org/presentationml/2006/main">
  <p:tag name="KSO_WM_DIAGRAM_VIRTUALLY_FRAME" val="{&quot;height&quot;:411.4,&quot;left&quot;:49,&quot;top&quot;:82.85,&quot;width&quot;:755.8250393700788}"/>
</p:tagLst>
</file>

<file path=ppt/tags/tag292.xml><?xml version="1.0" encoding="utf-8"?>
<p:tagLst xmlns:p="http://schemas.openxmlformats.org/presentationml/2006/main">
  <p:tag name="KSO_WM_DIAGRAM_VIRTUALLY_FRAME" val="{&quot;height&quot;:411.4,&quot;left&quot;:49,&quot;top&quot;:82.85,&quot;width&quot;:755.8250393700788}"/>
</p:tagLst>
</file>

<file path=ppt/tags/tag293.xml><?xml version="1.0" encoding="utf-8"?>
<p:tagLst xmlns:p="http://schemas.openxmlformats.org/presentationml/2006/main">
  <p:tag name="KSO_WM_DIAGRAM_VIRTUALLY_FRAME" val="{&quot;height&quot;:411.4,&quot;left&quot;:49,&quot;top&quot;:82.85,&quot;width&quot;:755.8250393700788}"/>
</p:tagLst>
</file>

<file path=ppt/tags/tag294.xml><?xml version="1.0" encoding="utf-8"?>
<p:tagLst xmlns:p="http://schemas.openxmlformats.org/presentationml/2006/main">
  <p:tag name="KSO_WM_DIAGRAM_VIRTUALLY_FRAME" val="{&quot;height&quot;:411.4,&quot;left&quot;:49,&quot;top&quot;:82.85,&quot;width&quot;:755.8250393700788}"/>
</p:tagLst>
</file>

<file path=ppt/tags/tag295.xml><?xml version="1.0" encoding="utf-8"?>
<p:tagLst xmlns:p="http://schemas.openxmlformats.org/presentationml/2006/main">
  <p:tag name="KSO_WM_DIAGRAM_VIRTUALLY_FRAME" val="{&quot;height&quot;:411.4,&quot;left&quot;:49,&quot;top&quot;:82.85,&quot;width&quot;:755.8250393700788}"/>
</p:tagLst>
</file>

<file path=ppt/tags/tag296.xml><?xml version="1.0" encoding="utf-8"?>
<p:tagLst xmlns:p="http://schemas.openxmlformats.org/presentationml/2006/main">
  <p:tag name="KSO_WM_DIAGRAM_VIRTUALLY_FRAME" val="{&quot;height&quot;:411.4,&quot;left&quot;:49,&quot;top&quot;:82.85,&quot;width&quot;:755.8250393700788}"/>
</p:tagLst>
</file>

<file path=ppt/tags/tag297.xml><?xml version="1.0" encoding="utf-8"?>
<p:tagLst xmlns:p="http://schemas.openxmlformats.org/presentationml/2006/main">
  <p:tag name="KSO_WM_DIAGRAM_VIRTUALLY_FRAME" val="{&quot;height&quot;:411.4,&quot;left&quot;:49,&quot;top&quot;:82.85,&quot;width&quot;:755.8250393700788}"/>
</p:tagLst>
</file>

<file path=ppt/tags/tag298.xml><?xml version="1.0" encoding="utf-8"?>
<p:tagLst xmlns:p="http://schemas.openxmlformats.org/presentationml/2006/main">
  <p:tag name="KSO_WM_DIAGRAM_VIRTUALLY_FRAME" val="{&quot;height&quot;:411.4,&quot;left&quot;:49,&quot;top&quot;:82.85,&quot;width&quot;:755.8250393700788}"/>
</p:tagLst>
</file>

<file path=ppt/tags/tag299.xml><?xml version="1.0" encoding="utf-8"?>
<p:tagLst xmlns:p="http://schemas.openxmlformats.org/presentationml/2006/main">
  <p:tag name="KSO_WM_DIAGRAM_VIRTUALLY_FRAME" val="{&quot;height&quot;:411.4,&quot;left&quot;:49,&quot;top&quot;:82.85,&quot;width&quot;:755.825039370078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DIAGRAM_VIRTUALLY_FRAME" val="{&quot;height&quot;:411.4,&quot;left&quot;:49,&quot;top&quot;:82.85,&quot;width&quot;:755.8250393700788}"/>
</p:tagLst>
</file>

<file path=ppt/tags/tag301.xml><?xml version="1.0" encoding="utf-8"?>
<p:tagLst xmlns:p="http://schemas.openxmlformats.org/presentationml/2006/main">
  <p:tag name="KSO_WM_DIAGRAM_VIRTUALLY_FRAME" val="{&quot;height&quot;:411.4,&quot;left&quot;:49,&quot;top&quot;:82.85,&quot;width&quot;:755.8250393700788}"/>
</p:tagLst>
</file>

<file path=ppt/tags/tag302.xml><?xml version="1.0" encoding="utf-8"?>
<p:tagLst xmlns:p="http://schemas.openxmlformats.org/presentationml/2006/main">
  <p:tag name="KSO_WM_DIAGRAM_VIRTUALLY_FRAME" val="{&quot;height&quot;:411.4,&quot;left&quot;:49,&quot;top&quot;:82.85,&quot;width&quot;:755.8250393700788}"/>
</p:tagLst>
</file>

<file path=ppt/tags/tag303.xml><?xml version="1.0" encoding="utf-8"?>
<p:tagLst xmlns:p="http://schemas.openxmlformats.org/presentationml/2006/main">
  <p:tag name="KSO_WM_DIAGRAM_VIRTUALLY_FRAME" val="{&quot;height&quot;:411.4,&quot;left&quot;:49,&quot;top&quot;:82.85,&quot;width&quot;:755.8250393700788}"/>
</p:tagLst>
</file>

<file path=ppt/tags/tag304.xml><?xml version="1.0" encoding="utf-8"?>
<p:tagLst xmlns:p="http://schemas.openxmlformats.org/presentationml/2006/main">
  <p:tag name="KSO_WM_DIAGRAM_VIRTUALLY_FRAME" val="{&quot;height&quot;:411.4,&quot;left&quot;:49,&quot;top&quot;:82.85,&quot;width&quot;:755.8250393700788}"/>
</p:tagLst>
</file>

<file path=ppt/tags/tag305.xml><?xml version="1.0" encoding="utf-8"?>
<p:tagLst xmlns:p="http://schemas.openxmlformats.org/presentationml/2006/main">
  <p:tag name="KSO_WM_DIAGRAM_VIRTUALLY_FRAME" val="{&quot;height&quot;:411.4,&quot;left&quot;:49,&quot;top&quot;:82.85,&quot;width&quot;:755.8250393700788}"/>
</p:tagLst>
</file>

<file path=ppt/tags/tag306.xml><?xml version="1.0" encoding="utf-8"?>
<p:tagLst xmlns:p="http://schemas.openxmlformats.org/presentationml/2006/main">
  <p:tag name="KSO_WM_DIAGRAM_VIRTUALLY_FRAME" val="{&quot;height&quot;:411.4,&quot;left&quot;:49,&quot;top&quot;:82.85,&quot;width&quot;:755.8250393700788}"/>
</p:tagLst>
</file>

<file path=ppt/tags/tag307.xml><?xml version="1.0" encoding="utf-8"?>
<p:tagLst xmlns:p="http://schemas.openxmlformats.org/presentationml/2006/main">
  <p:tag name="KSO_WM_DIAGRAM_VIRTUALLY_FRAME" val="{&quot;height&quot;:411.4,&quot;left&quot;:49,&quot;top&quot;:82.85,&quot;width&quot;:755.8250393700788}"/>
</p:tagLst>
</file>

<file path=ppt/tags/tag308.xml><?xml version="1.0" encoding="utf-8"?>
<p:tagLst xmlns:p="http://schemas.openxmlformats.org/presentationml/2006/main">
  <p:tag name="KSO_WM_DIAGRAM_VIRTUALLY_FRAME" val="{&quot;height&quot;:411.4,&quot;left&quot;:49,&quot;top&quot;:82.85,&quot;width&quot;:755.8250393700788}"/>
</p:tagLst>
</file>

<file path=ppt/tags/tag309.xml><?xml version="1.0" encoding="utf-8"?>
<p:tagLst xmlns:p="http://schemas.openxmlformats.org/presentationml/2006/main">
  <p:tag name="KSO_WM_DIAGRAM_VIRTUALLY_FRAME" val="{&quot;height&quot;:411.4,&quot;left&quot;:49,&quot;top&quot;:82.85,&quot;width&quot;:755.8250393700788}"/>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411.4,&quot;left&quot;:49,&quot;top&quot;:82.85,&quot;width&quot;:755.8250393700788}"/>
</p:tagLst>
</file>

<file path=ppt/tags/tag311.xml><?xml version="1.0" encoding="utf-8"?>
<p:tagLst xmlns:p="http://schemas.openxmlformats.org/presentationml/2006/main">
  <p:tag name="KSO_WM_DIAGRAM_VIRTUALLY_FRAME" val="{&quot;height&quot;:411.4,&quot;left&quot;:49,&quot;top&quot;:82.85,&quot;width&quot;:755.8250393700788}"/>
</p:tagLst>
</file>

<file path=ppt/tags/tag312.xml><?xml version="1.0" encoding="utf-8"?>
<p:tagLst xmlns:p="http://schemas.openxmlformats.org/presentationml/2006/main">
  <p:tag name="KSO_WM_DIAGRAM_VIRTUALLY_FRAME" val="{&quot;height&quot;:411.4,&quot;left&quot;:49,&quot;top&quot;:82.85,&quot;width&quot;:755.8250393700788}"/>
</p:tagLst>
</file>

<file path=ppt/tags/tag313.xml><?xml version="1.0" encoding="utf-8"?>
<p:tagLst xmlns:p="http://schemas.openxmlformats.org/presentationml/2006/main">
  <p:tag name="KSO_WM_DIAGRAM_VIRTUALLY_FRAME" val="{&quot;height&quot;:411.4,&quot;left&quot;:49,&quot;top&quot;:82.85,&quot;width&quot;:755.8250393700788}"/>
</p:tagLst>
</file>

<file path=ppt/tags/tag314.xml><?xml version="1.0" encoding="utf-8"?>
<p:tagLst xmlns:p="http://schemas.openxmlformats.org/presentationml/2006/main">
  <p:tag name="KSO_WM_DIAGRAM_VIRTUALLY_FRAME" val="{&quot;height&quot;:411.4,&quot;left&quot;:49,&quot;top&quot;:82.85,&quot;width&quot;:755.8250393700788}"/>
</p:tagLst>
</file>

<file path=ppt/tags/tag315.xml><?xml version="1.0" encoding="utf-8"?>
<p:tagLst xmlns:p="http://schemas.openxmlformats.org/presentationml/2006/main">
  <p:tag name="KSO_WM_DIAGRAM_VIRTUALLY_FRAME" val="{&quot;height&quot;:411.4,&quot;left&quot;:49,&quot;top&quot;:82.85,&quot;width&quot;:755.8250393700788}"/>
</p:tagLst>
</file>

<file path=ppt/tags/tag316.xml><?xml version="1.0" encoding="utf-8"?>
<p:tagLst xmlns:p="http://schemas.openxmlformats.org/presentationml/2006/main">
  <p:tag name="KSO_WM_DIAGRAM_VIRTUALLY_FRAME" val="{&quot;height&quot;:411.4,&quot;left&quot;:49,&quot;top&quot;:82.85,&quot;width&quot;:755.8250393700788}"/>
</p:tagLst>
</file>

<file path=ppt/tags/tag317.xml><?xml version="1.0" encoding="utf-8"?>
<p:tagLst xmlns:p="http://schemas.openxmlformats.org/presentationml/2006/main">
  <p:tag name="KSO_WM_DIAGRAM_VIRTUALLY_FRAME" val="{&quot;height&quot;:411.4,&quot;left&quot;:49,&quot;top&quot;:82.85,&quot;width&quot;:755.8250393700788}"/>
</p:tagLst>
</file>

<file path=ppt/tags/tag318.xml><?xml version="1.0" encoding="utf-8"?>
<p:tagLst xmlns:p="http://schemas.openxmlformats.org/presentationml/2006/main">
  <p:tag name="KSO_WM_DIAGRAM_VIRTUALLY_FRAME" val="{&quot;height&quot;:411.4,&quot;left&quot;:49,&quot;top&quot;:82.85,&quot;width&quot;:755.8250393700788}"/>
</p:tagLst>
</file>

<file path=ppt/tags/tag319.xml><?xml version="1.0" encoding="utf-8"?>
<p:tagLst xmlns:p="http://schemas.openxmlformats.org/presentationml/2006/main">
  <p:tag name="KSO_WM_DIAGRAM_VIRTUALLY_FRAME" val="{&quot;height&quot;:411.4,&quot;left&quot;:49,&quot;top&quot;:82.85,&quot;width&quot;:755.8250393700788}"/>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411.4,&quot;left&quot;:49,&quot;top&quot;:82.85,&quot;width&quot;:755.8250393700788}"/>
</p:tagLst>
</file>

<file path=ppt/tags/tag321.xml><?xml version="1.0" encoding="utf-8"?>
<p:tagLst xmlns:p="http://schemas.openxmlformats.org/presentationml/2006/main">
  <p:tag name="KSO_WM_DIAGRAM_VIRTUALLY_FRAME" val="{&quot;height&quot;:411.4,&quot;left&quot;:49,&quot;top&quot;:82.85,&quot;width&quot;:755.8250393700788}"/>
</p:tagLst>
</file>

<file path=ppt/tags/tag322.xml><?xml version="1.0" encoding="utf-8"?>
<p:tagLst xmlns:p="http://schemas.openxmlformats.org/presentationml/2006/main">
  <p:tag name="KSO_WM_DIAGRAM_VIRTUALLY_FRAME" val="{&quot;height&quot;:411.4,&quot;left&quot;:49,&quot;top&quot;:82.85,&quot;width&quot;:755.8250393700788}"/>
</p:tagLst>
</file>

<file path=ppt/tags/tag323.xml><?xml version="1.0" encoding="utf-8"?>
<p:tagLst xmlns:p="http://schemas.openxmlformats.org/presentationml/2006/main">
  <p:tag name="KSO_WM_DIAGRAM_VIRTUALLY_FRAME" val="{&quot;height&quot;:411.4,&quot;left&quot;:49,&quot;top&quot;:82.85,&quot;width&quot;:755.8250393700788}"/>
</p:tagLst>
</file>

<file path=ppt/tags/tag324.xml><?xml version="1.0" encoding="utf-8"?>
<p:tagLst xmlns:p="http://schemas.openxmlformats.org/presentationml/2006/main">
  <p:tag name="KSO_WM_DIAGRAM_VIRTUALLY_FRAME" val="{&quot;height&quot;:411.4,&quot;left&quot;:49,&quot;top&quot;:82.85,&quot;width&quot;:755.8250393700788}"/>
</p:tagLst>
</file>

<file path=ppt/tags/tag325.xml><?xml version="1.0" encoding="utf-8"?>
<p:tagLst xmlns:p="http://schemas.openxmlformats.org/presentationml/2006/main">
  <p:tag name="KSO_WM_DIAGRAM_VIRTUALLY_FRAME" val="{&quot;height&quot;:411.4,&quot;left&quot;:49,&quot;top&quot;:82.85,&quot;width&quot;:755.8250393700788}"/>
</p:tagLst>
</file>

<file path=ppt/tags/tag326.xml><?xml version="1.0" encoding="utf-8"?>
<p:tagLst xmlns:p="http://schemas.openxmlformats.org/presentationml/2006/main">
  <p:tag name="KSO_WM_DIAGRAM_VIRTUALLY_FRAME" val="{&quot;height&quot;:411.4,&quot;left&quot;:49,&quot;top&quot;:82.85,&quot;width&quot;:755.8250393700788}"/>
</p:tagLst>
</file>

<file path=ppt/tags/tag327.xml><?xml version="1.0" encoding="utf-8"?>
<p:tagLst xmlns:p="http://schemas.openxmlformats.org/presentationml/2006/main">
  <p:tag name="KSO_WM_DIAGRAM_VIRTUALLY_FRAME" val="{&quot;height&quot;:411.4,&quot;left&quot;:49,&quot;top&quot;:82.85,&quot;width&quot;:755.8250393700788}"/>
</p:tagLst>
</file>

<file path=ppt/tags/tag328.xml><?xml version="1.0" encoding="utf-8"?>
<p:tagLst xmlns:p="http://schemas.openxmlformats.org/presentationml/2006/main">
  <p:tag name="KSO_WM_DIAGRAM_VIRTUALLY_FRAME" val="{&quot;height&quot;:411.4,&quot;left&quot;:49,&quot;top&quot;:82.85,&quot;width&quot;:755.8250393700788}"/>
</p:tagLst>
</file>

<file path=ppt/tags/tag329.xml><?xml version="1.0" encoding="utf-8"?>
<p:tagLst xmlns:p="http://schemas.openxmlformats.org/presentationml/2006/main">
  <p:tag name="KSO_WM_DIAGRAM_VIRTUALLY_FRAME" val="{&quot;height&quot;:411.4,&quot;left&quot;:49,&quot;top&quot;:82.85,&quot;width&quot;:755.8250393700788}"/>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411.4,&quot;left&quot;:49,&quot;top&quot;:82.85,&quot;width&quot;:755.8250393700788}"/>
</p:tagLst>
</file>

<file path=ppt/tags/tag331.xml><?xml version="1.0" encoding="utf-8"?>
<p:tagLst xmlns:p="http://schemas.openxmlformats.org/presentationml/2006/main">
  <p:tag name="KSO_WM_DIAGRAM_VIRTUALLY_FRAME" val="{&quot;height&quot;:411.4,&quot;left&quot;:49,&quot;top&quot;:82.85,&quot;width&quot;:755.8250393700788}"/>
</p:tagLst>
</file>

<file path=ppt/tags/tag332.xml><?xml version="1.0" encoding="utf-8"?>
<p:tagLst xmlns:p="http://schemas.openxmlformats.org/presentationml/2006/main">
  <p:tag name="KSO_WM_DIAGRAM_VIRTUALLY_FRAME" val="{&quot;height&quot;:411.4,&quot;left&quot;:49,&quot;top&quot;:82.85,&quot;width&quot;:755.8250393700788}"/>
</p:tagLst>
</file>

<file path=ppt/tags/tag333.xml><?xml version="1.0" encoding="utf-8"?>
<p:tagLst xmlns:p="http://schemas.openxmlformats.org/presentationml/2006/main">
  <p:tag name="KSO_WM_DIAGRAM_VIRTUALLY_FRAME" val="{&quot;height&quot;:411.4,&quot;left&quot;:49,&quot;top&quot;:82.85,&quot;width&quot;:755.8250393700788}"/>
</p:tagLst>
</file>

<file path=ppt/tags/tag334.xml><?xml version="1.0" encoding="utf-8"?>
<p:tagLst xmlns:p="http://schemas.openxmlformats.org/presentationml/2006/main">
  <p:tag name="KSO_WM_DIAGRAM_VIRTUALLY_FRAME" val="{&quot;height&quot;:411.4,&quot;left&quot;:49,&quot;top&quot;:82.85,&quot;width&quot;:755.8250393700788}"/>
</p:tagLst>
</file>

<file path=ppt/tags/tag335.xml><?xml version="1.0" encoding="utf-8"?>
<p:tagLst xmlns:p="http://schemas.openxmlformats.org/presentationml/2006/main">
  <p:tag name="KSO_WM_DIAGRAM_VIRTUALLY_FRAME" val="{&quot;height&quot;:411.4,&quot;left&quot;:49,&quot;top&quot;:82.85,&quot;width&quot;:755.8250393700788}"/>
</p:tagLst>
</file>

<file path=ppt/tags/tag336.xml><?xml version="1.0" encoding="utf-8"?>
<p:tagLst xmlns:p="http://schemas.openxmlformats.org/presentationml/2006/main">
  <p:tag name="KSO_WM_DIAGRAM_VIRTUALLY_FRAME" val="{&quot;height&quot;:411.4,&quot;left&quot;:49,&quot;top&quot;:82.85,&quot;width&quot;:755.8250393700788}"/>
</p:tagLst>
</file>

<file path=ppt/tags/tag337.xml><?xml version="1.0" encoding="utf-8"?>
<p:tagLst xmlns:p="http://schemas.openxmlformats.org/presentationml/2006/main">
  <p:tag name="KSO_WM_DIAGRAM_VIRTUALLY_FRAME" val="{&quot;height&quot;:411.4,&quot;left&quot;:49,&quot;top&quot;:82.85,&quot;width&quot;:755.8250393700788}"/>
</p:tagLst>
</file>

<file path=ppt/tags/tag338.xml><?xml version="1.0" encoding="utf-8"?>
<p:tagLst xmlns:p="http://schemas.openxmlformats.org/presentationml/2006/main">
  <p:tag name="KSO_WM_DIAGRAM_VIRTUALLY_FRAME" val="{&quot;height&quot;:411.4,&quot;left&quot;:49,&quot;top&quot;:82.85,&quot;width&quot;:755.8250393700788}"/>
</p:tagLst>
</file>

<file path=ppt/tags/tag339.xml><?xml version="1.0" encoding="utf-8"?>
<p:tagLst xmlns:p="http://schemas.openxmlformats.org/presentationml/2006/main">
  <p:tag name="KSO_WM_DIAGRAM_VIRTUALLY_FRAME" val="{&quot;height&quot;:411.4,&quot;left&quot;:49,&quot;top&quot;:82.85,&quot;width&quot;:755.8250393700788}"/>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411.4,&quot;left&quot;:49,&quot;top&quot;:82.85,&quot;width&quot;:755.8250393700788}"/>
</p:tagLst>
</file>

<file path=ppt/tags/tag341.xml><?xml version="1.0" encoding="utf-8"?>
<p:tagLst xmlns:p="http://schemas.openxmlformats.org/presentationml/2006/main">
  <p:tag name="KSO_WM_DIAGRAM_VIRTUALLY_FRAME" val="{&quot;height&quot;:411.4,&quot;left&quot;:49,&quot;top&quot;:82.85,&quot;width&quot;:755.8250393700788}"/>
</p:tagLst>
</file>

<file path=ppt/tags/tag342.xml><?xml version="1.0" encoding="utf-8"?>
<p:tagLst xmlns:p="http://schemas.openxmlformats.org/presentationml/2006/main">
  <p:tag name="KSO_WM_DIAGRAM_VIRTUALLY_FRAME" val="{&quot;height&quot;:411.4,&quot;left&quot;:49,&quot;top&quot;:82.85,&quot;width&quot;:755.8250393700788}"/>
</p:tagLst>
</file>

<file path=ppt/tags/tag343.xml><?xml version="1.0" encoding="utf-8"?>
<p:tagLst xmlns:p="http://schemas.openxmlformats.org/presentationml/2006/main">
  <p:tag name="KSO_WM_DIAGRAM_VIRTUALLY_FRAME" val="{&quot;height&quot;:411.4,&quot;left&quot;:49,&quot;top&quot;:82.85,&quot;width&quot;:755.8250393700788}"/>
</p:tagLst>
</file>

<file path=ppt/tags/tag344.xml><?xml version="1.0" encoding="utf-8"?>
<p:tagLst xmlns:p="http://schemas.openxmlformats.org/presentationml/2006/main">
  <p:tag name="KSO_WM_DIAGRAM_VIRTUALLY_FRAME" val="{&quot;height&quot;:411.4,&quot;left&quot;:49,&quot;top&quot;:82.85,&quot;width&quot;:755.8250393700788}"/>
</p:tagLst>
</file>

<file path=ppt/tags/tag345.xml><?xml version="1.0" encoding="utf-8"?>
<p:tagLst xmlns:p="http://schemas.openxmlformats.org/presentationml/2006/main">
  <p:tag name="KSO_WM_DIAGRAM_VIRTUALLY_FRAME" val="{&quot;height&quot;:411.4,&quot;left&quot;:49,&quot;top&quot;:82.85,&quot;width&quot;:755.8250393700788}"/>
</p:tagLst>
</file>

<file path=ppt/tags/tag346.xml><?xml version="1.0" encoding="utf-8"?>
<p:tagLst xmlns:p="http://schemas.openxmlformats.org/presentationml/2006/main">
  <p:tag name="KSO_WM_DIAGRAM_VIRTUALLY_FRAME" val="{&quot;height&quot;:411.4,&quot;left&quot;:49,&quot;top&quot;:82.85,&quot;width&quot;:755.8250393700788}"/>
</p:tagLst>
</file>

<file path=ppt/tags/tag347.xml><?xml version="1.0" encoding="utf-8"?>
<p:tagLst xmlns:p="http://schemas.openxmlformats.org/presentationml/2006/main">
  <p:tag name="KSO_WM_DIAGRAM_VIRTUALLY_FRAME" val="{&quot;height&quot;:411.4,&quot;left&quot;:49,&quot;top&quot;:82.85,&quot;width&quot;:755.8250393700788}"/>
</p:tagLst>
</file>

<file path=ppt/tags/tag348.xml><?xml version="1.0" encoding="utf-8"?>
<p:tagLst xmlns:p="http://schemas.openxmlformats.org/presentationml/2006/main">
  <p:tag name="KSO_WM_DIAGRAM_VIRTUALLY_FRAME" val="{&quot;height&quot;:411.4,&quot;left&quot;:49,&quot;top&quot;:82.85,&quot;width&quot;:755.8250393700788}"/>
</p:tagLst>
</file>

<file path=ppt/tags/tag349.xml><?xml version="1.0" encoding="utf-8"?>
<p:tagLst xmlns:p="http://schemas.openxmlformats.org/presentationml/2006/main">
  <p:tag name="KSO_WM_DIAGRAM_VIRTUALLY_FRAME" val="{&quot;height&quot;:411.4,&quot;left&quot;:49,&quot;top&quot;:82.85,&quot;width&quot;:755.8250393700788}"/>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411.4,&quot;left&quot;:49,&quot;top&quot;:82.85,&quot;width&quot;:755.8250393700788}"/>
</p:tagLst>
</file>

<file path=ppt/tags/tag351.xml><?xml version="1.0" encoding="utf-8"?>
<p:tagLst xmlns:p="http://schemas.openxmlformats.org/presentationml/2006/main">
  <p:tag name="KSO_WM_DIAGRAM_VIRTUALLY_FRAME" val="{&quot;height&quot;:411.4,&quot;left&quot;:49,&quot;top&quot;:82.85,&quot;width&quot;:755.8250393700788}"/>
</p:tagLst>
</file>

<file path=ppt/tags/tag352.xml><?xml version="1.0" encoding="utf-8"?>
<p:tagLst xmlns:p="http://schemas.openxmlformats.org/presentationml/2006/main">
  <p:tag name="KSO_WM_DIAGRAM_VIRTUALLY_FRAME" val="{&quot;height&quot;:411.4,&quot;left&quot;:49,&quot;top&quot;:82.85,&quot;width&quot;:755.8250393700788}"/>
</p:tagLst>
</file>

<file path=ppt/tags/tag353.xml><?xml version="1.0" encoding="utf-8"?>
<p:tagLst xmlns:p="http://schemas.openxmlformats.org/presentationml/2006/main">
  <p:tag name="KSO_WM_DIAGRAM_VIRTUALLY_FRAME" val="{&quot;height&quot;:411.4,&quot;left&quot;:49,&quot;top&quot;:82.85,&quot;width&quot;:755.8250393700788}"/>
</p:tagLst>
</file>

<file path=ppt/tags/tag354.xml><?xml version="1.0" encoding="utf-8"?>
<p:tagLst xmlns:p="http://schemas.openxmlformats.org/presentationml/2006/main">
  <p:tag name="KSO_WM_DIAGRAM_VIRTUALLY_FRAME" val="{&quot;height&quot;:411.4,&quot;left&quot;:49,&quot;top&quot;:82.85,&quot;width&quot;:755.8250393700788}"/>
</p:tagLst>
</file>

<file path=ppt/tags/tag355.xml><?xml version="1.0" encoding="utf-8"?>
<p:tagLst xmlns:p="http://schemas.openxmlformats.org/presentationml/2006/main">
  <p:tag name="KSO_WM_DIAGRAM_VIRTUALLY_FRAME" val="{&quot;height&quot;:411.4,&quot;left&quot;:49,&quot;top&quot;:82.85,&quot;width&quot;:755.8250393700788}"/>
</p:tagLst>
</file>

<file path=ppt/tags/tag356.xml><?xml version="1.0" encoding="utf-8"?>
<p:tagLst xmlns:p="http://schemas.openxmlformats.org/presentationml/2006/main">
  <p:tag name="KSO_WM_DIAGRAM_VIRTUALLY_FRAME" val="{&quot;height&quot;:411.4,&quot;left&quot;:49,&quot;top&quot;:82.85,&quot;width&quot;:755.8250393700788}"/>
</p:tagLst>
</file>

<file path=ppt/tags/tag357.xml><?xml version="1.0" encoding="utf-8"?>
<p:tagLst xmlns:p="http://schemas.openxmlformats.org/presentationml/2006/main">
  <p:tag name="KSO_WM_DIAGRAM_VIRTUALLY_FRAME" val="{&quot;height&quot;:411.4,&quot;left&quot;:49,&quot;top&quot;:82.85,&quot;width&quot;:755.8250393700788}"/>
</p:tagLst>
</file>

<file path=ppt/tags/tag358.xml><?xml version="1.0" encoding="utf-8"?>
<p:tagLst xmlns:p="http://schemas.openxmlformats.org/presentationml/2006/main">
  <p:tag name="KSO_WM_DIAGRAM_VIRTUALLY_FRAME" val="{&quot;height&quot;:411.4,&quot;left&quot;:49,&quot;top&quot;:82.85,&quot;width&quot;:755.8250393700788}"/>
</p:tagLst>
</file>

<file path=ppt/tags/tag359.xml><?xml version="1.0" encoding="utf-8"?>
<p:tagLst xmlns:p="http://schemas.openxmlformats.org/presentationml/2006/main">
  <p:tag name="KSO_WM_DIAGRAM_VIRTUALLY_FRAME" val="{&quot;height&quot;:411.4,&quot;left&quot;:49,&quot;top&quot;:82.85,&quot;width&quot;:755.8250393700788}"/>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411.4,&quot;left&quot;:49,&quot;top&quot;:82.85,&quot;width&quot;:755.8250393700788}"/>
</p:tagLst>
</file>

<file path=ppt/tags/tag361.xml><?xml version="1.0" encoding="utf-8"?>
<p:tagLst xmlns:p="http://schemas.openxmlformats.org/presentationml/2006/main">
  <p:tag name="KSO_WM_DIAGRAM_VIRTUALLY_FRAME" val="{&quot;height&quot;:411.4,&quot;left&quot;:49,&quot;top&quot;:82.85,&quot;width&quot;:755.8250393700788}"/>
</p:tagLst>
</file>

<file path=ppt/tags/tag362.xml><?xml version="1.0" encoding="utf-8"?>
<p:tagLst xmlns:p="http://schemas.openxmlformats.org/presentationml/2006/main">
  <p:tag name="KSO_WM_DIAGRAM_VIRTUALLY_FRAME" val="{&quot;height&quot;:411.4,&quot;left&quot;:49,&quot;top&quot;:82.85,&quot;width&quot;:755.8250393700788}"/>
</p:tagLst>
</file>

<file path=ppt/tags/tag363.xml><?xml version="1.0" encoding="utf-8"?>
<p:tagLst xmlns:p="http://schemas.openxmlformats.org/presentationml/2006/main">
  <p:tag name="KSO_WM_DIAGRAM_VIRTUALLY_FRAME" val="{&quot;height&quot;:411.4,&quot;left&quot;:49,&quot;top&quot;:82.85,&quot;width&quot;:755.8250393700788}"/>
</p:tagLst>
</file>

<file path=ppt/tags/tag364.xml><?xml version="1.0" encoding="utf-8"?>
<p:tagLst xmlns:p="http://schemas.openxmlformats.org/presentationml/2006/main">
  <p:tag name="KSO_WM_DIAGRAM_VIRTUALLY_FRAME" val="{&quot;height&quot;:411.4,&quot;left&quot;:49,&quot;top&quot;:82.85,&quot;width&quot;:755.8250393700788}"/>
</p:tagLst>
</file>

<file path=ppt/tags/tag365.xml><?xml version="1.0" encoding="utf-8"?>
<p:tagLst xmlns:p="http://schemas.openxmlformats.org/presentationml/2006/main">
  <p:tag name="KSO_WM_DIAGRAM_VIRTUALLY_FRAME" val="{&quot;height&quot;:411.4,&quot;left&quot;:49,&quot;top&quot;:82.85,&quot;width&quot;:755.8250393700788}"/>
</p:tagLst>
</file>

<file path=ppt/tags/tag366.xml><?xml version="1.0" encoding="utf-8"?>
<p:tagLst xmlns:p="http://schemas.openxmlformats.org/presentationml/2006/main">
  <p:tag name="KSO_WM_DIAGRAM_VIRTUALLY_FRAME" val="{&quot;height&quot;:411.4,&quot;left&quot;:49,&quot;top&quot;:82.85,&quot;width&quot;:755.8250393700788}"/>
</p:tagLst>
</file>

<file path=ppt/tags/tag367.xml><?xml version="1.0" encoding="utf-8"?>
<p:tagLst xmlns:p="http://schemas.openxmlformats.org/presentationml/2006/main">
  <p:tag name="KSO_WM_DIAGRAM_VIRTUALLY_FRAME" val="{&quot;height&quot;:411.4,&quot;left&quot;:49,&quot;top&quot;:82.85,&quot;width&quot;:755.8250393700788}"/>
</p:tagLst>
</file>

<file path=ppt/tags/tag368.xml><?xml version="1.0" encoding="utf-8"?>
<p:tagLst xmlns:p="http://schemas.openxmlformats.org/presentationml/2006/main">
  <p:tag name="KSO_WM_DIAGRAM_VIRTUALLY_FRAME" val="{&quot;height&quot;:411.4,&quot;left&quot;:49,&quot;top&quot;:82.85,&quot;width&quot;:755.8250393700788}"/>
</p:tagLst>
</file>

<file path=ppt/tags/tag369.xml><?xml version="1.0" encoding="utf-8"?>
<p:tagLst xmlns:p="http://schemas.openxmlformats.org/presentationml/2006/main">
  <p:tag name="KSO_WM_DIAGRAM_VIRTUALLY_FRAME" val="{&quot;height&quot;:411.4,&quot;left&quot;:49,&quot;top&quot;:82.85,&quot;width&quot;:755.8250393700788}"/>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411.4,&quot;left&quot;:49,&quot;top&quot;:82.85,&quot;width&quot;:755.8250393700788}"/>
</p:tagLst>
</file>

<file path=ppt/tags/tag371.xml><?xml version="1.0" encoding="utf-8"?>
<p:tagLst xmlns:p="http://schemas.openxmlformats.org/presentationml/2006/main">
  <p:tag name="KSO_WM_DIAGRAM_VIRTUALLY_FRAME" val="{&quot;height&quot;:411.4,&quot;left&quot;:49,&quot;top&quot;:82.85,&quot;width&quot;:755.8250393700788}"/>
</p:tagLst>
</file>

<file path=ppt/tags/tag372.xml><?xml version="1.0" encoding="utf-8"?>
<p:tagLst xmlns:p="http://schemas.openxmlformats.org/presentationml/2006/main">
  <p:tag name="KSO_WM_DIAGRAM_VIRTUALLY_FRAME" val="{&quot;height&quot;:411.4,&quot;left&quot;:49,&quot;top&quot;:82.85,&quot;width&quot;:755.8250393700788}"/>
</p:tagLst>
</file>

<file path=ppt/tags/tag373.xml><?xml version="1.0" encoding="utf-8"?>
<p:tagLst xmlns:p="http://schemas.openxmlformats.org/presentationml/2006/main">
  <p:tag name="KSO_WM_DIAGRAM_VIRTUALLY_FRAME" val="{&quot;height&quot;:411.4,&quot;left&quot;:49,&quot;top&quot;:82.85,&quot;width&quot;:755.8250393700788}"/>
</p:tagLst>
</file>

<file path=ppt/tags/tag374.xml><?xml version="1.0" encoding="utf-8"?>
<p:tagLst xmlns:p="http://schemas.openxmlformats.org/presentationml/2006/main">
  <p:tag name="KSO_WM_DIAGRAM_VIRTUALLY_FRAME" val="{&quot;height&quot;:411.4,&quot;left&quot;:49,&quot;top&quot;:82.85,&quot;width&quot;:755.8250393700788}"/>
</p:tagLst>
</file>

<file path=ppt/tags/tag375.xml><?xml version="1.0" encoding="utf-8"?>
<p:tagLst xmlns:p="http://schemas.openxmlformats.org/presentationml/2006/main">
  <p:tag name="KSO_WM_DIAGRAM_VIRTUALLY_FRAME" val="{&quot;height&quot;:411.4,&quot;left&quot;:49,&quot;top&quot;:82.85,&quot;width&quot;:755.8250393700788}"/>
</p:tagLst>
</file>

<file path=ppt/tags/tag376.xml><?xml version="1.0" encoding="utf-8"?>
<p:tagLst xmlns:p="http://schemas.openxmlformats.org/presentationml/2006/main">
  <p:tag name="KSO_WM_DIAGRAM_VIRTUALLY_FRAME" val="{&quot;height&quot;:411.4,&quot;left&quot;:49,&quot;top&quot;:82.85,&quot;width&quot;:755.8250393700788}"/>
</p:tagLst>
</file>

<file path=ppt/tags/tag377.xml><?xml version="1.0" encoding="utf-8"?>
<p:tagLst xmlns:p="http://schemas.openxmlformats.org/presentationml/2006/main">
  <p:tag name="KSO_WM_DIAGRAM_VIRTUALLY_FRAME" val="{&quot;height&quot;:411.4,&quot;left&quot;:49,&quot;top&quot;:82.85,&quot;width&quot;:755.8250393700788}"/>
</p:tagLst>
</file>

<file path=ppt/tags/tag378.xml><?xml version="1.0" encoding="utf-8"?>
<p:tagLst xmlns:p="http://schemas.openxmlformats.org/presentationml/2006/main">
  <p:tag name="KSO_WM_DIAGRAM_VIRTUALLY_FRAME" val="{&quot;height&quot;:411.4,&quot;left&quot;:49,&quot;top&quot;:82.85,&quot;width&quot;:755.8250393700788}"/>
</p:tagLst>
</file>

<file path=ppt/tags/tag379.xml><?xml version="1.0" encoding="utf-8"?>
<p:tagLst xmlns:p="http://schemas.openxmlformats.org/presentationml/2006/main">
  <p:tag name="KSO_WM_DIAGRAM_VIRTUALLY_FRAME" val="{&quot;height&quot;:411.4,&quot;left&quot;:49,&quot;top&quot;:82.85,&quot;width&quot;:755.8250393700788}"/>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VIRTUALLY_FRAME" val="{&quot;height&quot;:411.4,&quot;left&quot;:49,&quot;top&quot;:82.85,&quot;width&quot;:755.8250393700788}"/>
</p:tagLst>
</file>

<file path=ppt/tags/tag381.xml><?xml version="1.0" encoding="utf-8"?>
<p:tagLst xmlns:p="http://schemas.openxmlformats.org/presentationml/2006/main">
  <p:tag name="KSO_WM_DIAGRAM_VIRTUALLY_FRAME" val="{&quot;height&quot;:411.4,&quot;left&quot;:49,&quot;top&quot;:82.85,&quot;width&quot;:755.8250393700788}"/>
</p:tagLst>
</file>

<file path=ppt/tags/tag382.xml><?xml version="1.0" encoding="utf-8"?>
<p:tagLst xmlns:p="http://schemas.openxmlformats.org/presentationml/2006/main">
  <p:tag name="KSO_WM_DIAGRAM_VIRTUALLY_FRAME" val="{&quot;height&quot;:411.4,&quot;left&quot;:49,&quot;top&quot;:82.85,&quot;width&quot;:755.8250393700788}"/>
</p:tagLst>
</file>

<file path=ppt/tags/tag383.xml><?xml version="1.0" encoding="utf-8"?>
<p:tagLst xmlns:p="http://schemas.openxmlformats.org/presentationml/2006/main">
  <p:tag name="KSO_WM_DIAGRAM_VIRTUALLY_FRAME" val="{&quot;height&quot;:411.4,&quot;left&quot;:49,&quot;top&quot;:82.85,&quot;width&quot;:755.8250393700788}"/>
</p:tagLst>
</file>

<file path=ppt/tags/tag384.xml><?xml version="1.0" encoding="utf-8"?>
<p:tagLst xmlns:p="http://schemas.openxmlformats.org/presentationml/2006/main">
  <p:tag name="KSO_WM_DIAGRAM_VIRTUALLY_FRAME" val="{&quot;height&quot;:411.4,&quot;left&quot;:49,&quot;top&quot;:82.85,&quot;width&quot;:755.8250393700788}"/>
</p:tagLst>
</file>

<file path=ppt/tags/tag385.xml><?xml version="1.0" encoding="utf-8"?>
<p:tagLst xmlns:p="http://schemas.openxmlformats.org/presentationml/2006/main">
  <p:tag name="KSO_WM_DIAGRAM_VIRTUALLY_FRAME" val="{&quot;height&quot;:411.4,&quot;left&quot;:49,&quot;top&quot;:82.85,&quot;width&quot;:755.8250393700788}"/>
</p:tagLst>
</file>

<file path=ppt/tags/tag386.xml><?xml version="1.0" encoding="utf-8"?>
<p:tagLst xmlns:p="http://schemas.openxmlformats.org/presentationml/2006/main">
  <p:tag name="KSO_WM_DIAGRAM_VIRTUALLY_FRAME" val="{&quot;height&quot;:411.4,&quot;left&quot;:49,&quot;top&quot;:82.85,&quot;width&quot;:755.8250393700788}"/>
</p:tagLst>
</file>

<file path=ppt/tags/tag387.xml><?xml version="1.0" encoding="utf-8"?>
<p:tagLst xmlns:p="http://schemas.openxmlformats.org/presentationml/2006/main">
  <p:tag name="KSO_WM_DIAGRAM_VIRTUALLY_FRAME" val="{&quot;height&quot;:411.4,&quot;left&quot;:49,&quot;top&quot;:82.85,&quot;width&quot;:755.8250393700788}"/>
</p:tagLst>
</file>

<file path=ppt/tags/tag388.xml><?xml version="1.0" encoding="utf-8"?>
<p:tagLst xmlns:p="http://schemas.openxmlformats.org/presentationml/2006/main">
  <p:tag name="KSO_WM_DIAGRAM_VIRTUALLY_FRAME" val="{&quot;height&quot;:411.4,&quot;left&quot;:49,&quot;top&quot;:82.85,&quot;width&quot;:755.8250393700788}"/>
</p:tagLst>
</file>

<file path=ppt/tags/tag389.xml><?xml version="1.0" encoding="utf-8"?>
<p:tagLst xmlns:p="http://schemas.openxmlformats.org/presentationml/2006/main">
  <p:tag name="KSO_WM_DIAGRAM_VIRTUALLY_FRAME" val="{&quot;height&quot;:411.4,&quot;left&quot;:49,&quot;top&quot;:82.85,&quot;width&quot;:755.8250393700788}"/>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DIAGRAM_VIRTUALLY_FRAME" val="{&quot;height&quot;:411.4,&quot;left&quot;:49,&quot;top&quot;:82.85,&quot;width&quot;:755.8250393700788}"/>
</p:tagLst>
</file>

<file path=ppt/tags/tag391.xml><?xml version="1.0" encoding="utf-8"?>
<p:tagLst xmlns:p="http://schemas.openxmlformats.org/presentationml/2006/main">
  <p:tag name="KSO_WM_DIAGRAM_VIRTUALLY_FRAME" val="{&quot;height&quot;:411.4,&quot;left&quot;:49,&quot;top&quot;:82.85,&quot;width&quot;:755.8250393700788}"/>
</p:tagLst>
</file>

<file path=ppt/tags/tag392.xml><?xml version="1.0" encoding="utf-8"?>
<p:tagLst xmlns:p="http://schemas.openxmlformats.org/presentationml/2006/main">
  <p:tag name="KSO_WM_DIAGRAM_VIRTUALLY_FRAME" val="{&quot;height&quot;:411.4,&quot;left&quot;:49,&quot;top&quot;:82.85,&quot;width&quot;:755.8250393700788}"/>
</p:tagLst>
</file>

<file path=ppt/tags/tag393.xml><?xml version="1.0" encoding="utf-8"?>
<p:tagLst xmlns:p="http://schemas.openxmlformats.org/presentationml/2006/main">
  <p:tag name="KSO_WM_DIAGRAM_VIRTUALLY_FRAME" val="{&quot;height&quot;:411.4,&quot;left&quot;:49,&quot;top&quot;:82.85,&quot;width&quot;:755.8250393700788}"/>
</p:tagLst>
</file>

<file path=ppt/tags/tag394.xml><?xml version="1.0" encoding="utf-8"?>
<p:tagLst xmlns:p="http://schemas.openxmlformats.org/presentationml/2006/main">
  <p:tag name="KSO_WM_DIAGRAM_VIRTUALLY_FRAME" val="{&quot;height&quot;:411.4,&quot;left&quot;:49,&quot;top&quot;:82.85,&quot;width&quot;:755.8250393700788}"/>
</p:tagLst>
</file>

<file path=ppt/tags/tag395.xml><?xml version="1.0" encoding="utf-8"?>
<p:tagLst xmlns:p="http://schemas.openxmlformats.org/presentationml/2006/main">
  <p:tag name="KSO_WM_DIAGRAM_VIRTUALLY_FRAME" val="{&quot;height&quot;:411.4,&quot;left&quot;:49,&quot;top&quot;:82.85,&quot;width&quot;:755.8250393700788}"/>
</p:tagLst>
</file>

<file path=ppt/tags/tag396.xml><?xml version="1.0" encoding="utf-8"?>
<p:tagLst xmlns:p="http://schemas.openxmlformats.org/presentationml/2006/main">
  <p:tag name="KSO_WM_DIAGRAM_VIRTUALLY_FRAME" val="{&quot;height&quot;:411.4,&quot;left&quot;:49,&quot;top&quot;:82.85,&quot;width&quot;:755.8250393700788}"/>
</p:tagLst>
</file>

<file path=ppt/tags/tag397.xml><?xml version="1.0" encoding="utf-8"?>
<p:tagLst xmlns:p="http://schemas.openxmlformats.org/presentationml/2006/main">
  <p:tag name="KSO_WM_DIAGRAM_VIRTUALLY_FRAME" val="{&quot;height&quot;:411.4,&quot;left&quot;:49,&quot;top&quot;:82.85,&quot;width&quot;:755.8250393700788}"/>
</p:tagLst>
</file>

<file path=ppt/tags/tag398.xml><?xml version="1.0" encoding="utf-8"?>
<p:tagLst xmlns:p="http://schemas.openxmlformats.org/presentationml/2006/main">
  <p:tag name="KSO_WM_DIAGRAM_VIRTUALLY_FRAME" val="{&quot;height&quot;:411.4,&quot;left&quot;:49,&quot;top&quot;:82.85,&quot;width&quot;:755.8250393700788}"/>
</p:tagLst>
</file>

<file path=ppt/tags/tag399.xml><?xml version="1.0" encoding="utf-8"?>
<p:tagLst xmlns:p="http://schemas.openxmlformats.org/presentationml/2006/main">
  <p:tag name="KSO_WM_DIAGRAM_VIRTUALLY_FRAME" val="{&quot;height&quot;:411.4,&quot;left&quot;:49,&quot;top&quot;:82.85,&quot;width&quot;:755.825039370078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DIAGRAM_VIRTUALLY_FRAME" val="{&quot;height&quot;:411.4,&quot;left&quot;:49,&quot;top&quot;:82.85,&quot;width&quot;:755.8250393700788}"/>
</p:tagLst>
</file>

<file path=ppt/tags/tag401.xml><?xml version="1.0" encoding="utf-8"?>
<p:tagLst xmlns:p="http://schemas.openxmlformats.org/presentationml/2006/main">
  <p:tag name="KSO_WM_DIAGRAM_VIRTUALLY_FRAME" val="{&quot;height&quot;:411.4,&quot;left&quot;:49,&quot;top&quot;:82.85,&quot;width&quot;:755.8250393700788}"/>
</p:tagLst>
</file>

<file path=ppt/tags/tag402.xml><?xml version="1.0" encoding="utf-8"?>
<p:tagLst xmlns:p="http://schemas.openxmlformats.org/presentationml/2006/main">
  <p:tag name="KSO_WM_DIAGRAM_VIRTUALLY_FRAME" val="{&quot;height&quot;:411.4,&quot;left&quot;:49,&quot;top&quot;:82.85,&quot;width&quot;:755.8250393700788}"/>
</p:tagLst>
</file>

<file path=ppt/tags/tag403.xml><?xml version="1.0" encoding="utf-8"?>
<p:tagLst xmlns:p="http://schemas.openxmlformats.org/presentationml/2006/main">
  <p:tag name="KSO_WM_DIAGRAM_VIRTUALLY_FRAME" val="{&quot;height&quot;:411.4,&quot;left&quot;:49,&quot;top&quot;:82.85,&quot;width&quot;:755.8250393700788}"/>
</p:tagLst>
</file>

<file path=ppt/tags/tag404.xml><?xml version="1.0" encoding="utf-8"?>
<p:tagLst xmlns:p="http://schemas.openxmlformats.org/presentationml/2006/main">
  <p:tag name="KSO_WM_DIAGRAM_VIRTUALLY_FRAME" val="{&quot;height&quot;:411.4,&quot;left&quot;:49,&quot;top&quot;:82.85,&quot;width&quot;:755.8250393700788}"/>
</p:tagLst>
</file>

<file path=ppt/tags/tag405.xml><?xml version="1.0" encoding="utf-8"?>
<p:tagLst xmlns:p="http://schemas.openxmlformats.org/presentationml/2006/main">
  <p:tag name="KSO_WM_DIAGRAM_VIRTUALLY_FRAME" val="{&quot;height&quot;:411.4,&quot;left&quot;:49,&quot;top&quot;:82.85,&quot;width&quot;:755.8250393700788}"/>
</p:tagLst>
</file>

<file path=ppt/tags/tag406.xml><?xml version="1.0" encoding="utf-8"?>
<p:tagLst xmlns:p="http://schemas.openxmlformats.org/presentationml/2006/main">
  <p:tag name="KSO_WM_DIAGRAM_VIRTUALLY_FRAME" val="{&quot;height&quot;:411.4,&quot;left&quot;:49,&quot;top&quot;:82.85,&quot;width&quot;:755.8250393700788}"/>
</p:tagLst>
</file>

<file path=ppt/tags/tag407.xml><?xml version="1.0" encoding="utf-8"?>
<p:tagLst xmlns:p="http://schemas.openxmlformats.org/presentationml/2006/main">
  <p:tag name="KSO_WM_DIAGRAM_VIRTUALLY_FRAME" val="{&quot;height&quot;:411.4,&quot;left&quot;:49,&quot;top&quot;:82.85,&quot;width&quot;:755.8250393700788}"/>
</p:tagLst>
</file>

<file path=ppt/tags/tag408.xml><?xml version="1.0" encoding="utf-8"?>
<p:tagLst xmlns:p="http://schemas.openxmlformats.org/presentationml/2006/main">
  <p:tag name="KSO_WM_DIAGRAM_VIRTUALLY_FRAME" val="{&quot;height&quot;:411.4,&quot;left&quot;:49,&quot;top&quot;:82.85,&quot;width&quot;:755.8250393700788}"/>
</p:tagLst>
</file>

<file path=ppt/tags/tag409.xml><?xml version="1.0" encoding="utf-8"?>
<p:tagLst xmlns:p="http://schemas.openxmlformats.org/presentationml/2006/main">
  <p:tag name="KSO_WM_DIAGRAM_VIRTUALLY_FRAME" val="{&quot;height&quot;:411.4,&quot;left&quot;:49,&quot;top&quot;:82.85,&quot;width&quot;:755.8250393700788}"/>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DIAGRAM_VIRTUALLY_FRAME" val="{&quot;height&quot;:411.4,&quot;left&quot;:49,&quot;top&quot;:82.85,&quot;width&quot;:755.8250393700788}"/>
</p:tagLst>
</file>

<file path=ppt/tags/tag411.xml><?xml version="1.0" encoding="utf-8"?>
<p:tagLst xmlns:p="http://schemas.openxmlformats.org/presentationml/2006/main">
  <p:tag name="KSO_WM_DIAGRAM_VIRTUALLY_FRAME" val="{&quot;height&quot;:411.4,&quot;left&quot;:49,&quot;top&quot;:82.85,&quot;width&quot;:755.8250393700788}"/>
</p:tagLst>
</file>

<file path=ppt/tags/tag412.xml><?xml version="1.0" encoding="utf-8"?>
<p:tagLst xmlns:p="http://schemas.openxmlformats.org/presentationml/2006/main">
  <p:tag name="KSO_WM_DIAGRAM_VIRTUALLY_FRAME" val="{&quot;height&quot;:411.4,&quot;left&quot;:49,&quot;top&quot;:82.85,&quot;width&quot;:755.8250393700788}"/>
</p:tagLst>
</file>

<file path=ppt/tags/tag413.xml><?xml version="1.0" encoding="utf-8"?>
<p:tagLst xmlns:p="http://schemas.openxmlformats.org/presentationml/2006/main">
  <p:tag name="KSO_WM_DIAGRAM_VIRTUALLY_FRAME" val="{&quot;height&quot;:411.4,&quot;left&quot;:49,&quot;top&quot;:82.85,&quot;width&quot;:755.8250393700788}"/>
</p:tagLst>
</file>

<file path=ppt/tags/tag414.xml><?xml version="1.0" encoding="utf-8"?>
<p:tagLst xmlns:p="http://schemas.openxmlformats.org/presentationml/2006/main">
  <p:tag name="KSO_WM_DIAGRAM_VIRTUALLY_FRAME" val="{&quot;height&quot;:411.4,&quot;left&quot;:49,&quot;top&quot;:82.85,&quot;width&quot;:755.8250393700788}"/>
</p:tagLst>
</file>

<file path=ppt/tags/tag415.xml><?xml version="1.0" encoding="utf-8"?>
<p:tagLst xmlns:p="http://schemas.openxmlformats.org/presentationml/2006/main">
  <p:tag name="KSO_WM_DIAGRAM_VIRTUALLY_FRAME" val="{&quot;height&quot;:411.4,&quot;left&quot;:49,&quot;top&quot;:82.85,&quot;width&quot;:755.8250393700788}"/>
</p:tagLst>
</file>

<file path=ppt/tags/tag416.xml><?xml version="1.0" encoding="utf-8"?>
<p:tagLst xmlns:p="http://schemas.openxmlformats.org/presentationml/2006/main">
  <p:tag name="KSO_WM_DIAGRAM_VIRTUALLY_FRAME" val="{&quot;height&quot;:411.4,&quot;left&quot;:49,&quot;top&quot;:82.85,&quot;width&quot;:755.8250393700788}"/>
</p:tagLst>
</file>

<file path=ppt/tags/tag417.xml><?xml version="1.0" encoding="utf-8"?>
<p:tagLst xmlns:p="http://schemas.openxmlformats.org/presentationml/2006/main">
  <p:tag name="KSO_WM_DIAGRAM_VIRTUALLY_FRAME" val="{&quot;height&quot;:411.4,&quot;left&quot;:49,&quot;top&quot;:82.85,&quot;width&quot;:755.8250393700788}"/>
</p:tagLst>
</file>

<file path=ppt/tags/tag418.xml><?xml version="1.0" encoding="utf-8"?>
<p:tagLst xmlns:p="http://schemas.openxmlformats.org/presentationml/2006/main">
  <p:tag name="KSO_WM_DIAGRAM_VIRTUALLY_FRAME" val="{&quot;height&quot;:411.4,&quot;left&quot;:49,&quot;top&quot;:82.85,&quot;width&quot;:755.8250393700788}"/>
</p:tagLst>
</file>

<file path=ppt/tags/tag419.xml><?xml version="1.0" encoding="utf-8"?>
<p:tagLst xmlns:p="http://schemas.openxmlformats.org/presentationml/2006/main">
  <p:tag name="KSO_WM_DIAGRAM_VIRTUALLY_FRAME" val="{&quot;height&quot;:411.4,&quot;left&quot;:49,&quot;top&quot;:82.85,&quot;width&quot;:755.8250393700788}"/>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DIAGRAM_VIRTUALLY_FRAME" val="{&quot;height&quot;:411.4,&quot;left&quot;:49,&quot;top&quot;:82.85,&quot;width&quot;:755.8250393700788}"/>
</p:tagLst>
</file>

<file path=ppt/tags/tag421.xml><?xml version="1.0" encoding="utf-8"?>
<p:tagLst xmlns:p="http://schemas.openxmlformats.org/presentationml/2006/main">
  <p:tag name="KSO_WM_DIAGRAM_VIRTUALLY_FRAME" val="{&quot;height&quot;:411.4,&quot;left&quot;:49,&quot;top&quot;:82.85,&quot;width&quot;:755.8250393700788}"/>
</p:tagLst>
</file>

<file path=ppt/tags/tag422.xml><?xml version="1.0" encoding="utf-8"?>
<p:tagLst xmlns:p="http://schemas.openxmlformats.org/presentationml/2006/main">
  <p:tag name="KSO_WM_DIAGRAM_VIRTUALLY_FRAME" val="{&quot;height&quot;:411.4,&quot;left&quot;:49,&quot;top&quot;:82.85,&quot;width&quot;:755.8250393700788}"/>
</p:tagLst>
</file>

<file path=ppt/tags/tag423.xml><?xml version="1.0" encoding="utf-8"?>
<p:tagLst xmlns:p="http://schemas.openxmlformats.org/presentationml/2006/main">
  <p:tag name="KSO_WM_DIAGRAM_VIRTUALLY_FRAME" val="{&quot;height&quot;:411.4,&quot;left&quot;:49,&quot;top&quot;:82.85,&quot;width&quot;:755.8250393700788}"/>
</p:tagLst>
</file>

<file path=ppt/tags/tag424.xml><?xml version="1.0" encoding="utf-8"?>
<p:tagLst xmlns:p="http://schemas.openxmlformats.org/presentationml/2006/main">
  <p:tag name="KSO_WM_DIAGRAM_VIRTUALLY_FRAME" val="{&quot;height&quot;:411.4,&quot;left&quot;:49,&quot;top&quot;:82.85,&quot;width&quot;:755.8250393700788}"/>
</p:tagLst>
</file>

<file path=ppt/tags/tag425.xml><?xml version="1.0" encoding="utf-8"?>
<p:tagLst xmlns:p="http://schemas.openxmlformats.org/presentationml/2006/main">
  <p:tag name="KSO_WM_DIAGRAM_VIRTUALLY_FRAME" val="{&quot;height&quot;:411.4,&quot;left&quot;:49,&quot;top&quot;:82.85,&quot;width&quot;:755.8250393700788}"/>
</p:tagLst>
</file>

<file path=ppt/tags/tag426.xml><?xml version="1.0" encoding="utf-8"?>
<p:tagLst xmlns:p="http://schemas.openxmlformats.org/presentationml/2006/main">
  <p:tag name="KSO_WM_DIAGRAM_VIRTUALLY_FRAME" val="{&quot;height&quot;:411.4,&quot;left&quot;:49,&quot;top&quot;:82.85,&quot;width&quot;:755.8250393700788}"/>
</p:tagLst>
</file>

<file path=ppt/tags/tag427.xml><?xml version="1.0" encoding="utf-8"?>
<p:tagLst xmlns:p="http://schemas.openxmlformats.org/presentationml/2006/main">
  <p:tag name="KSO_WM_DIAGRAM_VIRTUALLY_FRAME" val="{&quot;height&quot;:411.4,&quot;left&quot;:49,&quot;top&quot;:82.85,&quot;width&quot;:755.8250393700788}"/>
</p:tagLst>
</file>

<file path=ppt/tags/tag428.xml><?xml version="1.0" encoding="utf-8"?>
<p:tagLst xmlns:p="http://schemas.openxmlformats.org/presentationml/2006/main">
  <p:tag name="KSO_WM_DIAGRAM_VIRTUALLY_FRAME" val="{&quot;height&quot;:411.4,&quot;left&quot;:49,&quot;top&quot;:82.85,&quot;width&quot;:755.8250393700788}"/>
</p:tagLst>
</file>

<file path=ppt/tags/tag429.xml><?xml version="1.0" encoding="utf-8"?>
<p:tagLst xmlns:p="http://schemas.openxmlformats.org/presentationml/2006/main">
  <p:tag name="KSO_WM_DIAGRAM_VIRTUALLY_FRAME" val="{&quot;height&quot;:411.4,&quot;left&quot;:49,&quot;top&quot;:82.85,&quot;width&quot;:755.8250393700788}"/>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DIAGRAM_VIRTUALLY_FRAME" val="{&quot;height&quot;:411.4,&quot;left&quot;:49,&quot;top&quot;:82.85,&quot;width&quot;:755.8250393700788}"/>
</p:tagLst>
</file>

<file path=ppt/tags/tag431.xml><?xml version="1.0" encoding="utf-8"?>
<p:tagLst xmlns:p="http://schemas.openxmlformats.org/presentationml/2006/main">
  <p:tag name="KSO_WM_DIAGRAM_VIRTUALLY_FRAME" val="{&quot;height&quot;:411.4,&quot;left&quot;:49,&quot;top&quot;:82.85,&quot;width&quot;:755.8250393700788}"/>
</p:tagLst>
</file>

<file path=ppt/tags/tag432.xml><?xml version="1.0" encoding="utf-8"?>
<p:tagLst xmlns:p="http://schemas.openxmlformats.org/presentationml/2006/main">
  <p:tag name="KSO_WM_DIAGRAM_VIRTUALLY_FRAME" val="{&quot;height&quot;:411.4,&quot;left&quot;:49,&quot;top&quot;:82.85,&quot;width&quot;:755.8250393700788}"/>
</p:tagLst>
</file>

<file path=ppt/tags/tag433.xml><?xml version="1.0" encoding="utf-8"?>
<p:tagLst xmlns:p="http://schemas.openxmlformats.org/presentationml/2006/main">
  <p:tag name="KSO_WM_DIAGRAM_VIRTUALLY_FRAME" val="{&quot;height&quot;:411.4,&quot;left&quot;:49,&quot;top&quot;:82.85,&quot;width&quot;:755.8250393700788}"/>
</p:tagLst>
</file>

<file path=ppt/tags/tag434.xml><?xml version="1.0" encoding="utf-8"?>
<p:tagLst xmlns:p="http://schemas.openxmlformats.org/presentationml/2006/main">
  <p:tag name="KSO_WM_DIAGRAM_VIRTUALLY_FRAME" val="{&quot;height&quot;:411.4,&quot;left&quot;:49,&quot;top&quot;:82.85,&quot;width&quot;:755.8250393700788}"/>
</p:tagLst>
</file>

<file path=ppt/tags/tag435.xml><?xml version="1.0" encoding="utf-8"?>
<p:tagLst xmlns:p="http://schemas.openxmlformats.org/presentationml/2006/main">
  <p:tag name="KSO_WM_DIAGRAM_VIRTUALLY_FRAME" val="{&quot;height&quot;:411.4,&quot;left&quot;:49,&quot;top&quot;:82.85,&quot;width&quot;:755.8250393700788}"/>
</p:tagLst>
</file>

<file path=ppt/tags/tag436.xml><?xml version="1.0" encoding="utf-8"?>
<p:tagLst xmlns:p="http://schemas.openxmlformats.org/presentationml/2006/main">
  <p:tag name="KSO_WM_DIAGRAM_VIRTUALLY_FRAME" val="{&quot;height&quot;:411.4,&quot;left&quot;:49,&quot;top&quot;:82.85,&quot;width&quot;:755.8250393700788}"/>
</p:tagLst>
</file>

<file path=ppt/tags/tag437.xml><?xml version="1.0" encoding="utf-8"?>
<p:tagLst xmlns:p="http://schemas.openxmlformats.org/presentationml/2006/main">
  <p:tag name="KSO_WM_DIAGRAM_VIRTUALLY_FRAME" val="{&quot;height&quot;:411.4,&quot;left&quot;:49,&quot;top&quot;:82.85,&quot;width&quot;:755.8250393700788}"/>
</p:tagLst>
</file>

<file path=ppt/tags/tag438.xml><?xml version="1.0" encoding="utf-8"?>
<p:tagLst xmlns:p="http://schemas.openxmlformats.org/presentationml/2006/main">
  <p:tag name="KSO_WM_DIAGRAM_VIRTUALLY_FRAME" val="{&quot;height&quot;:411.4,&quot;left&quot;:49,&quot;top&quot;:82.85,&quot;width&quot;:755.8250393700788}"/>
</p:tagLst>
</file>

<file path=ppt/tags/tag439.xml><?xml version="1.0" encoding="utf-8"?>
<p:tagLst xmlns:p="http://schemas.openxmlformats.org/presentationml/2006/main">
  <p:tag name="KSO_WM_DIAGRAM_VIRTUALLY_FRAME" val="{&quot;height&quot;:411.4,&quot;left&quot;:49,&quot;top&quot;:82.85,&quot;width&quot;:755.8250393700788}"/>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DIAGRAM_VIRTUALLY_FRAME" val="{&quot;height&quot;:411.4,&quot;left&quot;:49,&quot;top&quot;:82.85,&quot;width&quot;:755.8250393700788}"/>
</p:tagLst>
</file>

<file path=ppt/tags/tag441.xml><?xml version="1.0" encoding="utf-8"?>
<p:tagLst xmlns:p="http://schemas.openxmlformats.org/presentationml/2006/main">
  <p:tag name="KSO_WM_DIAGRAM_VIRTUALLY_FRAME" val="{&quot;height&quot;:411.4,&quot;left&quot;:49,&quot;top&quot;:82.85,&quot;width&quot;:755.8250393700788}"/>
</p:tagLst>
</file>

<file path=ppt/tags/tag442.xml><?xml version="1.0" encoding="utf-8"?>
<p:tagLst xmlns:p="http://schemas.openxmlformats.org/presentationml/2006/main">
  <p:tag name="KSO_WM_DIAGRAM_VIRTUALLY_FRAME" val="{&quot;height&quot;:411.4,&quot;left&quot;:49,&quot;top&quot;:82.85,&quot;width&quot;:755.8250393700788}"/>
</p:tagLst>
</file>

<file path=ppt/tags/tag443.xml><?xml version="1.0" encoding="utf-8"?>
<p:tagLst xmlns:p="http://schemas.openxmlformats.org/presentationml/2006/main">
  <p:tag name="KSO_WM_DIAGRAM_VIRTUALLY_FRAME" val="{&quot;height&quot;:411.4,&quot;left&quot;:49,&quot;top&quot;:82.85,&quot;width&quot;:755.8250393700788}"/>
</p:tagLst>
</file>

<file path=ppt/tags/tag444.xml><?xml version="1.0" encoding="utf-8"?>
<p:tagLst xmlns:p="http://schemas.openxmlformats.org/presentationml/2006/main">
  <p:tag name="KSO_WM_DIAGRAM_VIRTUALLY_FRAME" val="{&quot;height&quot;:411.4,&quot;left&quot;:49,&quot;top&quot;:82.85,&quot;width&quot;:755.8250393700788}"/>
</p:tagLst>
</file>

<file path=ppt/tags/tag445.xml><?xml version="1.0" encoding="utf-8"?>
<p:tagLst xmlns:p="http://schemas.openxmlformats.org/presentationml/2006/main">
  <p:tag name="KSO_WM_DIAGRAM_VIRTUALLY_FRAME" val="{&quot;height&quot;:411.4,&quot;left&quot;:49,&quot;top&quot;:82.85,&quot;width&quot;:755.8250393700788}"/>
</p:tagLst>
</file>

<file path=ppt/tags/tag446.xml><?xml version="1.0" encoding="utf-8"?>
<p:tagLst xmlns:p="http://schemas.openxmlformats.org/presentationml/2006/main">
  <p:tag name="KSO_WM_DIAGRAM_VIRTUALLY_FRAME" val="{&quot;height&quot;:411.4,&quot;left&quot;:49,&quot;top&quot;:82.85,&quot;width&quot;:755.8250393700788}"/>
</p:tagLst>
</file>

<file path=ppt/tags/tag447.xml><?xml version="1.0" encoding="utf-8"?>
<p:tagLst xmlns:p="http://schemas.openxmlformats.org/presentationml/2006/main">
  <p:tag name="KSO_WM_DIAGRAM_VIRTUALLY_FRAME" val="{&quot;height&quot;:411.4,&quot;left&quot;:49,&quot;top&quot;:82.85,&quot;width&quot;:755.8250393700788}"/>
</p:tagLst>
</file>

<file path=ppt/tags/tag448.xml><?xml version="1.0" encoding="utf-8"?>
<p:tagLst xmlns:p="http://schemas.openxmlformats.org/presentationml/2006/main">
  <p:tag name="KSO_WM_DIAGRAM_VIRTUALLY_FRAME" val="{&quot;height&quot;:411.4,&quot;left&quot;:49,&quot;top&quot;:82.85,&quot;width&quot;:755.8250393700788}"/>
</p:tagLst>
</file>

<file path=ppt/tags/tag449.xml><?xml version="1.0" encoding="utf-8"?>
<p:tagLst xmlns:p="http://schemas.openxmlformats.org/presentationml/2006/main">
  <p:tag name="KSO_WM_DIAGRAM_VIRTUALLY_FRAME" val="{&quot;height&quot;:411.4,&quot;left&quot;:49,&quot;top&quot;:82.85,&quot;width&quot;:755.8250393700788}"/>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DIAGRAM_VIRTUALLY_FRAME" val="{&quot;height&quot;:411.4,&quot;left&quot;:49,&quot;top&quot;:82.85,&quot;width&quot;:755.8250393700788}"/>
</p:tagLst>
</file>

<file path=ppt/tags/tag451.xml><?xml version="1.0" encoding="utf-8"?>
<p:tagLst xmlns:p="http://schemas.openxmlformats.org/presentationml/2006/main">
  <p:tag name="KSO_WM_DIAGRAM_VIRTUALLY_FRAME" val="{&quot;height&quot;:411.4,&quot;left&quot;:49,&quot;top&quot;:82.85,&quot;width&quot;:755.8250393700788}"/>
</p:tagLst>
</file>

<file path=ppt/tags/tag452.xml><?xml version="1.0" encoding="utf-8"?>
<p:tagLst xmlns:p="http://schemas.openxmlformats.org/presentationml/2006/main">
  <p:tag name="KSO_WM_DIAGRAM_VIRTUALLY_FRAME" val="{&quot;height&quot;:411.4,&quot;left&quot;:49,&quot;top&quot;:82.85,&quot;width&quot;:755.8250393700788}"/>
</p:tagLst>
</file>

<file path=ppt/tags/tag453.xml><?xml version="1.0" encoding="utf-8"?>
<p:tagLst xmlns:p="http://schemas.openxmlformats.org/presentationml/2006/main">
  <p:tag name="KSO_WM_DIAGRAM_VIRTUALLY_FRAME" val="{&quot;height&quot;:411.4,&quot;left&quot;:49,&quot;top&quot;:82.85,&quot;width&quot;:755.8250393700788}"/>
</p:tagLst>
</file>

<file path=ppt/tags/tag454.xml><?xml version="1.0" encoding="utf-8"?>
<p:tagLst xmlns:p="http://schemas.openxmlformats.org/presentationml/2006/main">
  <p:tag name="KSO_WM_DIAGRAM_VIRTUALLY_FRAME" val="{&quot;height&quot;:411.4,&quot;left&quot;:49,&quot;top&quot;:82.85,&quot;width&quot;:755.8250393700788}"/>
</p:tagLst>
</file>

<file path=ppt/tags/tag455.xml><?xml version="1.0" encoding="utf-8"?>
<p:tagLst xmlns:p="http://schemas.openxmlformats.org/presentationml/2006/main">
  <p:tag name="KSO_WM_DIAGRAM_VIRTUALLY_FRAME" val="{&quot;height&quot;:411.4,&quot;left&quot;:49,&quot;top&quot;:82.85,&quot;width&quot;:755.8250393700788}"/>
</p:tagLst>
</file>

<file path=ppt/tags/tag456.xml><?xml version="1.0" encoding="utf-8"?>
<p:tagLst xmlns:p="http://schemas.openxmlformats.org/presentationml/2006/main">
  <p:tag name="KSO_WM_DIAGRAM_VIRTUALLY_FRAME" val="{&quot;height&quot;:411.4,&quot;left&quot;:49,&quot;top&quot;:82.85,&quot;width&quot;:755.8250393700788}"/>
</p:tagLst>
</file>

<file path=ppt/tags/tag457.xml><?xml version="1.0" encoding="utf-8"?>
<p:tagLst xmlns:p="http://schemas.openxmlformats.org/presentationml/2006/main">
  <p:tag name="KSO_WM_DIAGRAM_VIRTUALLY_FRAME" val="{&quot;height&quot;:411.4,&quot;left&quot;:49,&quot;top&quot;:82.85,&quot;width&quot;:755.8250393700788}"/>
</p:tagLst>
</file>

<file path=ppt/tags/tag458.xml><?xml version="1.0" encoding="utf-8"?>
<p:tagLst xmlns:p="http://schemas.openxmlformats.org/presentationml/2006/main">
  <p:tag name="KSO_WM_DIAGRAM_VIRTUALLY_FRAME" val="{&quot;height&quot;:411.4,&quot;left&quot;:49,&quot;top&quot;:82.85,&quot;width&quot;:755.8250393700788}"/>
</p:tagLst>
</file>

<file path=ppt/tags/tag459.xml><?xml version="1.0" encoding="utf-8"?>
<p:tagLst xmlns:p="http://schemas.openxmlformats.org/presentationml/2006/main">
  <p:tag name="KSO_WM_DIAGRAM_VIRTUALLY_FRAME" val="{&quot;height&quot;:411.4,&quot;left&quot;:49,&quot;top&quot;:82.85,&quot;width&quot;:755.8250393700788}"/>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411.4,&quot;left&quot;:49,&quot;top&quot;:82.85,&quot;width&quot;:755.8250393700788}"/>
</p:tagLst>
</file>

<file path=ppt/tags/tag461.xml><?xml version="1.0" encoding="utf-8"?>
<p:tagLst xmlns:p="http://schemas.openxmlformats.org/presentationml/2006/main">
  <p:tag name="KSO_WM_DIAGRAM_VIRTUALLY_FRAME" val="{&quot;height&quot;:411.4,&quot;left&quot;:49,&quot;top&quot;:82.85,&quot;width&quot;:755.8250393700788}"/>
</p:tagLst>
</file>

<file path=ppt/tags/tag462.xml><?xml version="1.0" encoding="utf-8"?>
<p:tagLst xmlns:p="http://schemas.openxmlformats.org/presentationml/2006/main">
  <p:tag name="KSO_WM_DIAGRAM_VIRTUALLY_FRAME" val="{&quot;height&quot;:411.4,&quot;left&quot;:49,&quot;top&quot;:82.85,&quot;width&quot;:755.8250393700788}"/>
</p:tagLst>
</file>

<file path=ppt/tags/tag463.xml><?xml version="1.0" encoding="utf-8"?>
<p:tagLst xmlns:p="http://schemas.openxmlformats.org/presentationml/2006/main">
  <p:tag name="KSO_WM_DIAGRAM_VIRTUALLY_FRAME" val="{&quot;height&quot;:411.4,&quot;left&quot;:49,&quot;top&quot;:82.85,&quot;width&quot;:755.8250393700788}"/>
</p:tagLst>
</file>

<file path=ppt/tags/tag464.xml><?xml version="1.0" encoding="utf-8"?>
<p:tagLst xmlns:p="http://schemas.openxmlformats.org/presentationml/2006/main">
  <p:tag name="KSO_WM_DIAGRAM_VIRTUALLY_FRAME" val="{&quot;height&quot;:411.4,&quot;left&quot;:49,&quot;top&quot;:82.85,&quot;width&quot;:755.8250393700788}"/>
</p:tagLst>
</file>

<file path=ppt/tags/tag465.xml><?xml version="1.0" encoding="utf-8"?>
<p:tagLst xmlns:p="http://schemas.openxmlformats.org/presentationml/2006/main">
  <p:tag name="KSO_WM_DIAGRAM_VIRTUALLY_FRAME" val="{&quot;height&quot;:411.4,&quot;left&quot;:49,&quot;top&quot;:82.85,&quot;width&quot;:755.8250393700788}"/>
</p:tagLst>
</file>

<file path=ppt/tags/tag466.xml><?xml version="1.0" encoding="utf-8"?>
<p:tagLst xmlns:p="http://schemas.openxmlformats.org/presentationml/2006/main">
  <p:tag name="KSO_WM_DIAGRAM_VIRTUALLY_FRAME" val="{&quot;height&quot;:411.4,&quot;left&quot;:49,&quot;top&quot;:82.85,&quot;width&quot;:755.8250393700788}"/>
</p:tagLst>
</file>

<file path=ppt/tags/tag467.xml><?xml version="1.0" encoding="utf-8"?>
<p:tagLst xmlns:p="http://schemas.openxmlformats.org/presentationml/2006/main">
  <p:tag name="KSO_WM_DIAGRAM_VIRTUALLY_FRAME" val="{&quot;height&quot;:411.4,&quot;left&quot;:49,&quot;top&quot;:82.85,&quot;width&quot;:755.8250393700788}"/>
</p:tagLst>
</file>

<file path=ppt/tags/tag468.xml><?xml version="1.0" encoding="utf-8"?>
<p:tagLst xmlns:p="http://schemas.openxmlformats.org/presentationml/2006/main">
  <p:tag name="KSO_WM_DIAGRAM_VIRTUALLY_FRAME" val="{&quot;height&quot;:411.4,&quot;left&quot;:49,&quot;top&quot;:82.85,&quot;width&quot;:755.8250393700788}"/>
</p:tagLst>
</file>

<file path=ppt/tags/tag469.xml><?xml version="1.0" encoding="utf-8"?>
<p:tagLst xmlns:p="http://schemas.openxmlformats.org/presentationml/2006/main">
  <p:tag name="KSO_WM_DIAGRAM_VIRTUALLY_FRAME" val="{&quot;height&quot;:411.4,&quot;left&quot;:49,&quot;top&quot;:82.85,&quot;width&quot;:755.8250393700788}"/>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DIAGRAM_VIRTUALLY_FRAME" val="{&quot;height&quot;:411.4,&quot;left&quot;:49,&quot;top&quot;:82.85,&quot;width&quot;:755.8250393700788}"/>
</p:tagLst>
</file>

<file path=ppt/tags/tag471.xml><?xml version="1.0" encoding="utf-8"?>
<p:tagLst xmlns:p="http://schemas.openxmlformats.org/presentationml/2006/main">
  <p:tag name="KSO_WM_DIAGRAM_VIRTUALLY_FRAME" val="{&quot;height&quot;:411.4,&quot;left&quot;:49,&quot;top&quot;:82.85,&quot;width&quot;:755.8250393700788}"/>
</p:tagLst>
</file>

<file path=ppt/tags/tag472.xml><?xml version="1.0" encoding="utf-8"?>
<p:tagLst xmlns:p="http://schemas.openxmlformats.org/presentationml/2006/main">
  <p:tag name="KSO_WM_DIAGRAM_VIRTUALLY_FRAME" val="{&quot;height&quot;:411.4,&quot;left&quot;:49,&quot;top&quot;:82.85,&quot;width&quot;:755.8250393700788}"/>
</p:tagLst>
</file>

<file path=ppt/tags/tag473.xml><?xml version="1.0" encoding="utf-8"?>
<p:tagLst xmlns:p="http://schemas.openxmlformats.org/presentationml/2006/main">
  <p:tag name="KSO_WM_DIAGRAM_VIRTUALLY_FRAME" val="{&quot;height&quot;:411.4,&quot;left&quot;:49,&quot;top&quot;:82.85,&quot;width&quot;:755.8250393700788}"/>
</p:tagLst>
</file>

<file path=ppt/tags/tag474.xml><?xml version="1.0" encoding="utf-8"?>
<p:tagLst xmlns:p="http://schemas.openxmlformats.org/presentationml/2006/main">
  <p:tag name="KSO_WM_DIAGRAM_VIRTUALLY_FRAME" val="{&quot;height&quot;:411.4,&quot;left&quot;:49,&quot;top&quot;:82.85,&quot;width&quot;:755.8250393700788}"/>
</p:tagLst>
</file>

<file path=ppt/tags/tag475.xml><?xml version="1.0" encoding="utf-8"?>
<p:tagLst xmlns:p="http://schemas.openxmlformats.org/presentationml/2006/main">
  <p:tag name="KSO_WM_DIAGRAM_VIRTUALLY_FRAME" val="{&quot;height&quot;:411.4,&quot;left&quot;:49,&quot;top&quot;:82.85,&quot;width&quot;:755.8250393700788}"/>
</p:tagLst>
</file>

<file path=ppt/tags/tag476.xml><?xml version="1.0" encoding="utf-8"?>
<p:tagLst xmlns:p="http://schemas.openxmlformats.org/presentationml/2006/main">
  <p:tag name="KSO_WM_DIAGRAM_VIRTUALLY_FRAME" val="{&quot;height&quot;:411.4,&quot;left&quot;:49,&quot;top&quot;:82.85,&quot;width&quot;:755.8250393700788}"/>
</p:tagLst>
</file>

<file path=ppt/tags/tag477.xml><?xml version="1.0" encoding="utf-8"?>
<p:tagLst xmlns:p="http://schemas.openxmlformats.org/presentationml/2006/main">
  <p:tag name="KSO_WM_DIAGRAM_VIRTUALLY_FRAME" val="{&quot;height&quot;:411.4,&quot;left&quot;:49,&quot;top&quot;:82.85,&quot;width&quot;:755.8250393700788}"/>
</p:tagLst>
</file>

<file path=ppt/tags/tag478.xml><?xml version="1.0" encoding="utf-8"?>
<p:tagLst xmlns:p="http://schemas.openxmlformats.org/presentationml/2006/main">
  <p:tag name="KSO_WM_DIAGRAM_VIRTUALLY_FRAME" val="{&quot;height&quot;:411.4,&quot;left&quot;:49,&quot;top&quot;:82.85,&quot;width&quot;:755.8250393700788}"/>
</p:tagLst>
</file>

<file path=ppt/tags/tag479.xml><?xml version="1.0" encoding="utf-8"?>
<p:tagLst xmlns:p="http://schemas.openxmlformats.org/presentationml/2006/main">
  <p:tag name="KSO_WM_DIAGRAM_VIRTUALLY_FRAME" val="{&quot;height&quot;:411.4,&quot;left&quot;:49,&quot;top&quot;:82.85,&quot;width&quot;:755.8250393700788}"/>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IRTUALLY_FRAME" val="{&quot;height&quot;:411.4,&quot;left&quot;:49,&quot;top&quot;:82.85,&quot;width&quot;:755.8250393700788}"/>
</p:tagLst>
</file>

<file path=ppt/tags/tag481.xml><?xml version="1.0" encoding="utf-8"?>
<p:tagLst xmlns:p="http://schemas.openxmlformats.org/presentationml/2006/main">
  <p:tag name="KSO_WM_DIAGRAM_VIRTUALLY_FRAME" val="{&quot;height&quot;:411.4,&quot;left&quot;:49,&quot;top&quot;:82.85,&quot;width&quot;:755.8250393700788}"/>
</p:tagLst>
</file>

<file path=ppt/tags/tag482.xml><?xml version="1.0" encoding="utf-8"?>
<p:tagLst xmlns:p="http://schemas.openxmlformats.org/presentationml/2006/main">
  <p:tag name="KSO_WM_DIAGRAM_VIRTUALLY_FRAME" val="{&quot;height&quot;:411.4,&quot;left&quot;:49,&quot;top&quot;:82.85,&quot;width&quot;:755.8250393700788}"/>
</p:tagLst>
</file>

<file path=ppt/tags/tag483.xml><?xml version="1.0" encoding="utf-8"?>
<p:tagLst xmlns:p="http://schemas.openxmlformats.org/presentationml/2006/main">
  <p:tag name="KSO_WM_DIAGRAM_VIRTUALLY_FRAME" val="{&quot;height&quot;:411.4,&quot;left&quot;:49,&quot;top&quot;:82.85,&quot;width&quot;:755.8250393700788}"/>
</p:tagLst>
</file>

<file path=ppt/tags/tag484.xml><?xml version="1.0" encoding="utf-8"?>
<p:tagLst xmlns:p="http://schemas.openxmlformats.org/presentationml/2006/main">
  <p:tag name="KSO_WM_DIAGRAM_VIRTUALLY_FRAME" val="{&quot;height&quot;:411.4,&quot;left&quot;:49,&quot;top&quot;:82.85,&quot;width&quot;:755.8250393700788}"/>
</p:tagLst>
</file>

<file path=ppt/tags/tag485.xml><?xml version="1.0" encoding="utf-8"?>
<p:tagLst xmlns:p="http://schemas.openxmlformats.org/presentationml/2006/main">
  <p:tag name="KSO_WM_DIAGRAM_VIRTUALLY_FRAME" val="{&quot;height&quot;:411.4,&quot;left&quot;:49,&quot;top&quot;:82.85,&quot;width&quot;:755.8250393700788}"/>
</p:tagLst>
</file>

<file path=ppt/tags/tag486.xml><?xml version="1.0" encoding="utf-8"?>
<p:tagLst xmlns:p="http://schemas.openxmlformats.org/presentationml/2006/main">
  <p:tag name="KSO_WM_DIAGRAM_VIRTUALLY_FRAME" val="{&quot;height&quot;:411.4,&quot;left&quot;:49,&quot;top&quot;:82.85,&quot;width&quot;:755.8250393700788}"/>
</p:tagLst>
</file>

<file path=ppt/tags/tag487.xml><?xml version="1.0" encoding="utf-8"?>
<p:tagLst xmlns:p="http://schemas.openxmlformats.org/presentationml/2006/main">
  <p:tag name="KSO_WM_DIAGRAM_VIRTUALLY_FRAME" val="{&quot;height&quot;:411.4,&quot;left&quot;:49,&quot;top&quot;:82.85,&quot;width&quot;:755.8250393700788}"/>
</p:tagLst>
</file>

<file path=ppt/tags/tag488.xml><?xml version="1.0" encoding="utf-8"?>
<p:tagLst xmlns:p="http://schemas.openxmlformats.org/presentationml/2006/main">
  <p:tag name="KSO_WM_DIAGRAM_VIRTUALLY_FRAME" val="{&quot;height&quot;:411.4,&quot;left&quot;:49,&quot;top&quot;:82.85,&quot;width&quot;:755.8250393700788}"/>
</p:tagLst>
</file>

<file path=ppt/tags/tag489.xml><?xml version="1.0" encoding="utf-8"?>
<p:tagLst xmlns:p="http://schemas.openxmlformats.org/presentationml/2006/main">
  <p:tag name="KSO_WM_DIAGRAM_VIRTUALLY_FRAME" val="{&quot;height&quot;:411.4,&quot;left&quot;:49,&quot;top&quot;:82.85,&quot;width&quot;:755.8250393700788}"/>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490.xml><?xml version="1.0" encoding="utf-8"?>
<p:tagLst xmlns:p="http://schemas.openxmlformats.org/presentationml/2006/main">
  <p:tag name="KSO_WM_DIAGRAM_VIRTUALLY_FRAME" val="{&quot;height&quot;:411.4,&quot;left&quot;:49,&quot;top&quot;:82.85,&quot;width&quot;:755.8250393700788}"/>
</p:tagLst>
</file>

<file path=ppt/tags/tag491.xml><?xml version="1.0" encoding="utf-8"?>
<p:tagLst xmlns:p="http://schemas.openxmlformats.org/presentationml/2006/main">
  <p:tag name="KSO_WM_DIAGRAM_VIRTUALLY_FRAME" val="{&quot;height&quot;:411.4,&quot;left&quot;:49,&quot;top&quot;:82.85,&quot;width&quot;:755.8250393700788}"/>
</p:tagLst>
</file>

<file path=ppt/tags/tag492.xml><?xml version="1.0" encoding="utf-8"?>
<p:tagLst xmlns:p="http://schemas.openxmlformats.org/presentationml/2006/main">
  <p:tag name="KSO_WM_DIAGRAM_VIRTUALLY_FRAME" val="{&quot;height&quot;:411.4,&quot;left&quot;:49,&quot;top&quot;:82.85,&quot;width&quot;:755.8250393700788}"/>
</p:tagLst>
</file>

<file path=ppt/tags/tag493.xml><?xml version="1.0" encoding="utf-8"?>
<p:tagLst xmlns:p="http://schemas.openxmlformats.org/presentationml/2006/main">
  <p:tag name="KSO_WM_DIAGRAM_VIRTUALLY_FRAME" val="{&quot;height&quot;:411.4,&quot;left&quot;:49,&quot;top&quot;:82.85,&quot;width&quot;:755.8250393700788}"/>
</p:tagLst>
</file>

<file path=ppt/tags/tag494.xml><?xml version="1.0" encoding="utf-8"?>
<p:tagLst xmlns:p="http://schemas.openxmlformats.org/presentationml/2006/main">
  <p:tag name="KSO_WM_DIAGRAM_VIRTUALLY_FRAME" val="{&quot;height&quot;:411.4,&quot;left&quot;:49,&quot;top&quot;:82.85,&quot;width&quot;:755.8250393700788}"/>
</p:tagLst>
</file>

<file path=ppt/tags/tag495.xml><?xml version="1.0" encoding="utf-8"?>
<p:tagLst xmlns:p="http://schemas.openxmlformats.org/presentationml/2006/main">
  <p:tag name="KSO_WM_DIAGRAM_VIRTUALLY_FRAME" val="{&quot;height&quot;:411.4,&quot;left&quot;:49,&quot;top&quot;:82.85,&quot;width&quot;:755.8250393700788}"/>
</p:tagLst>
</file>

<file path=ppt/tags/tag496.xml><?xml version="1.0" encoding="utf-8"?>
<p:tagLst xmlns:p="http://schemas.openxmlformats.org/presentationml/2006/main">
  <p:tag name="KSO_WM_DIAGRAM_VIRTUALLY_FRAME" val="{&quot;height&quot;:411.4,&quot;left&quot;:49,&quot;top&quot;:82.85,&quot;width&quot;:755.8250393700788}"/>
</p:tagLst>
</file>

<file path=ppt/tags/tag497.xml><?xml version="1.0" encoding="utf-8"?>
<p:tagLst xmlns:p="http://schemas.openxmlformats.org/presentationml/2006/main">
  <p:tag name="KSO_WM_DIAGRAM_VIRTUALLY_FRAME" val="{&quot;height&quot;:411.4,&quot;left&quot;:49,&quot;top&quot;:82.85,&quot;width&quot;:755.8250393700788}"/>
</p:tagLst>
</file>

<file path=ppt/tags/tag498.xml><?xml version="1.0" encoding="utf-8"?>
<p:tagLst xmlns:p="http://schemas.openxmlformats.org/presentationml/2006/main">
  <p:tag name="KSO_WM_DIAGRAM_VIRTUALLY_FRAME" val="{&quot;height&quot;:411.4,&quot;left&quot;:49,&quot;top&quot;:82.85,&quot;width&quot;:755.8250393700788}"/>
</p:tagLst>
</file>

<file path=ppt/tags/tag49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00.xml><?xml version="1.0" encoding="utf-8"?>
<p:tagLst xmlns:p="http://schemas.openxmlformats.org/presentationml/2006/main">
  <p:tag name="KSO_WM_DIAGRAM_VIRTUALLY_FRAME" val="{&quot;height&quot;:411.4,&quot;left&quot;:49,&quot;top&quot;:82.85,&quot;width&quot;:755.8250393700788}"/>
</p:tagLst>
</file>

<file path=ppt/tags/tag501.xml><?xml version="1.0" encoding="utf-8"?>
<p:tagLst xmlns:p="http://schemas.openxmlformats.org/presentationml/2006/main">
  <p:tag name="KSO_WM_DIAGRAM_VIRTUALLY_FRAME" val="{&quot;height&quot;:411.4,&quot;left&quot;:49,&quot;top&quot;:82.85,&quot;width&quot;:755.8250393700788}"/>
</p:tagLst>
</file>

<file path=ppt/tags/tag502.xml><?xml version="1.0" encoding="utf-8"?>
<p:tagLst xmlns:p="http://schemas.openxmlformats.org/presentationml/2006/main">
  <p:tag name="KSO_WM_DIAGRAM_VIRTUALLY_FRAME" val="{&quot;height&quot;:411.4,&quot;left&quot;:49,&quot;top&quot;:82.85,&quot;width&quot;:755.8250393700788}"/>
</p:tagLst>
</file>

<file path=ppt/tags/tag503.xml><?xml version="1.0" encoding="utf-8"?>
<p:tagLst xmlns:p="http://schemas.openxmlformats.org/presentationml/2006/main">
  <p:tag name="KSO_WM_DIAGRAM_VIRTUALLY_FRAME" val="{&quot;height&quot;:411.4,&quot;left&quot;:49,&quot;top&quot;:82.85,&quot;width&quot;:755.8250393700788}"/>
</p:tagLst>
</file>

<file path=ppt/tags/tag504.xml><?xml version="1.0" encoding="utf-8"?>
<p:tagLst xmlns:p="http://schemas.openxmlformats.org/presentationml/2006/main">
  <p:tag name="KSO_WM_DIAGRAM_VIRTUALLY_FRAME" val="{&quot;height&quot;:411.4,&quot;left&quot;:49,&quot;top&quot;:82.85,&quot;width&quot;:755.8250393700788}"/>
</p:tagLst>
</file>

<file path=ppt/tags/tag505.xml><?xml version="1.0" encoding="utf-8"?>
<p:tagLst xmlns:p="http://schemas.openxmlformats.org/presentationml/2006/main">
  <p:tag name="KSO_WM_DIAGRAM_VIRTUALLY_FRAME" val="{&quot;height&quot;:411.4,&quot;left&quot;:49,&quot;top&quot;:82.85,&quot;width&quot;:755.8250393700788}"/>
</p:tagLst>
</file>

<file path=ppt/tags/tag506.xml><?xml version="1.0" encoding="utf-8"?>
<p:tagLst xmlns:p="http://schemas.openxmlformats.org/presentationml/2006/main">
  <p:tag name="KSO_WM_DIAGRAM_VIRTUALLY_FRAME" val="{&quot;height&quot;:411.4,&quot;left&quot;:49,&quot;top&quot;:82.85,&quot;width&quot;:755.8250393700788}"/>
</p:tagLst>
</file>

<file path=ppt/tags/tag507.xml><?xml version="1.0" encoding="utf-8"?>
<p:tagLst xmlns:p="http://schemas.openxmlformats.org/presentationml/2006/main">
  <p:tag name="KSO_WM_DIAGRAM_VIRTUALLY_FRAME" val="{&quot;height&quot;:411.4,&quot;left&quot;:49,&quot;top&quot;:82.85,&quot;width&quot;:755.8250393700788}"/>
</p:tagLst>
</file>

<file path=ppt/tags/tag508.xml><?xml version="1.0" encoding="utf-8"?>
<p:tagLst xmlns:p="http://schemas.openxmlformats.org/presentationml/2006/main">
  <p:tag name="KSO_WM_DIAGRAM_VIRTUALLY_FRAME" val="{&quot;height&quot;:411.4,&quot;left&quot;:49,&quot;top&quot;:82.85,&quot;width&quot;:755.8250393700788}"/>
</p:tagLst>
</file>

<file path=ppt/tags/tag509.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10.xml><?xml version="1.0" encoding="utf-8"?>
<p:tagLst xmlns:p="http://schemas.openxmlformats.org/presentationml/2006/main">
  <p:tag name="KSO_WM_DIAGRAM_VIRTUALLY_FRAME" val="{&quot;height&quot;:411.4,&quot;left&quot;:49,&quot;top&quot;:82.85,&quot;width&quot;:755.8250393700788}"/>
</p:tagLst>
</file>

<file path=ppt/tags/tag511.xml><?xml version="1.0" encoding="utf-8"?>
<p:tagLst xmlns:p="http://schemas.openxmlformats.org/presentationml/2006/main">
  <p:tag name="KSO_WM_DIAGRAM_VIRTUALLY_FRAME" val="{&quot;height&quot;:411.4,&quot;left&quot;:49,&quot;top&quot;:82.85,&quot;width&quot;:755.8250393700788}"/>
</p:tagLst>
</file>

<file path=ppt/tags/tag512.xml><?xml version="1.0" encoding="utf-8"?>
<p:tagLst xmlns:p="http://schemas.openxmlformats.org/presentationml/2006/main">
  <p:tag name="KSO_WM_DIAGRAM_VIRTUALLY_FRAME" val="{&quot;height&quot;:411.4,&quot;left&quot;:49,&quot;top&quot;:82.85,&quot;width&quot;:755.8250393700788}"/>
</p:tagLst>
</file>

<file path=ppt/tags/tag513.xml><?xml version="1.0" encoding="utf-8"?>
<p:tagLst xmlns:p="http://schemas.openxmlformats.org/presentationml/2006/main">
  <p:tag name="KSO_WM_DIAGRAM_VIRTUALLY_FRAME" val="{&quot;height&quot;:411.4,&quot;left&quot;:49,&quot;top&quot;:82.85,&quot;width&quot;:755.8250393700788}"/>
</p:tagLst>
</file>

<file path=ppt/tags/tag514.xml><?xml version="1.0" encoding="utf-8"?>
<p:tagLst xmlns:p="http://schemas.openxmlformats.org/presentationml/2006/main">
  <p:tag name="KSO_WM_DIAGRAM_VIRTUALLY_FRAME" val="{&quot;height&quot;:411.4,&quot;left&quot;:49,&quot;top&quot;:82.85,&quot;width&quot;:755.8250393700788}"/>
</p:tagLst>
</file>

<file path=ppt/tags/tag515.xml><?xml version="1.0" encoding="utf-8"?>
<p:tagLst xmlns:p="http://schemas.openxmlformats.org/presentationml/2006/main">
  <p:tag name="KSO_WM_DIAGRAM_VIRTUALLY_FRAME" val="{&quot;height&quot;:411.4,&quot;left&quot;:49,&quot;top&quot;:82.85,&quot;width&quot;:755.8250393700788}"/>
</p:tagLst>
</file>

<file path=ppt/tags/tag516.xml><?xml version="1.0" encoding="utf-8"?>
<p:tagLst xmlns:p="http://schemas.openxmlformats.org/presentationml/2006/main">
  <p:tag name="KSO_WM_DIAGRAM_VIRTUALLY_FRAME" val="{&quot;height&quot;:411.4,&quot;left&quot;:49,&quot;top&quot;:82.85,&quot;width&quot;:755.8250393700788}"/>
</p:tagLst>
</file>

<file path=ppt/tags/tag517.xml><?xml version="1.0" encoding="utf-8"?>
<p:tagLst xmlns:p="http://schemas.openxmlformats.org/presentationml/2006/main">
  <p:tag name="KSO_WM_DIAGRAM_VIRTUALLY_FRAME" val="{&quot;height&quot;:411.4,&quot;left&quot;:49,&quot;top&quot;:82.85,&quot;width&quot;:755.8250393700788}"/>
</p:tagLst>
</file>

<file path=ppt/tags/tag518.xml><?xml version="1.0" encoding="utf-8"?>
<p:tagLst xmlns:p="http://schemas.openxmlformats.org/presentationml/2006/main">
  <p:tag name="KSO_WM_DIAGRAM_VIRTUALLY_FRAME" val="{&quot;height&quot;:411.4,&quot;left&quot;:49,&quot;top&quot;:82.85,&quot;width&quot;:755.8250393700788}"/>
</p:tagLst>
</file>

<file path=ppt/tags/tag519.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20.xml><?xml version="1.0" encoding="utf-8"?>
<p:tagLst xmlns:p="http://schemas.openxmlformats.org/presentationml/2006/main">
  <p:tag name="KSO_WM_DIAGRAM_VIRTUALLY_FRAME" val="{&quot;height&quot;:411.4,&quot;left&quot;:49,&quot;top&quot;:82.85,&quot;width&quot;:755.8250393700788}"/>
</p:tagLst>
</file>

<file path=ppt/tags/tag521.xml><?xml version="1.0" encoding="utf-8"?>
<p:tagLst xmlns:p="http://schemas.openxmlformats.org/presentationml/2006/main">
  <p:tag name="KSO_WM_DIAGRAM_VIRTUALLY_FRAME" val="{&quot;height&quot;:411.4,&quot;left&quot;:49,&quot;top&quot;:82.85,&quot;width&quot;:755.8250393700788}"/>
</p:tagLst>
</file>

<file path=ppt/tags/tag522.xml><?xml version="1.0" encoding="utf-8"?>
<p:tagLst xmlns:p="http://schemas.openxmlformats.org/presentationml/2006/main">
  <p:tag name="KSO_WM_DIAGRAM_VIRTUALLY_FRAME" val="{&quot;height&quot;:411.4,&quot;left&quot;:49,&quot;top&quot;:82.85,&quot;width&quot;:755.8250393700788}"/>
</p:tagLst>
</file>

<file path=ppt/tags/tag523.xml><?xml version="1.0" encoding="utf-8"?>
<p:tagLst xmlns:p="http://schemas.openxmlformats.org/presentationml/2006/main">
  <p:tag name="KSO_WM_DIAGRAM_VIRTUALLY_FRAME" val="{&quot;height&quot;:411.4,&quot;left&quot;:49,&quot;top&quot;:82.85,&quot;width&quot;:755.8250393700788}"/>
</p:tagLst>
</file>

<file path=ppt/tags/tag524.xml><?xml version="1.0" encoding="utf-8"?>
<p:tagLst xmlns:p="http://schemas.openxmlformats.org/presentationml/2006/main">
  <p:tag name="KSO_WM_DIAGRAM_VIRTUALLY_FRAME" val="{&quot;height&quot;:411.4,&quot;left&quot;:49,&quot;top&quot;:82.85,&quot;width&quot;:755.8250393700788}"/>
</p:tagLst>
</file>

<file path=ppt/tags/tag525.xml><?xml version="1.0" encoding="utf-8"?>
<p:tagLst xmlns:p="http://schemas.openxmlformats.org/presentationml/2006/main">
  <p:tag name="KSO_WM_DIAGRAM_VIRTUALLY_FRAME" val="{&quot;height&quot;:411.4,&quot;left&quot;:49,&quot;top&quot;:82.85,&quot;width&quot;:755.8250393700788}"/>
</p:tagLst>
</file>

<file path=ppt/tags/tag526.xml><?xml version="1.0" encoding="utf-8"?>
<p:tagLst xmlns:p="http://schemas.openxmlformats.org/presentationml/2006/main">
  <p:tag name="KSO_WM_DIAGRAM_VIRTUALLY_FRAME" val="{&quot;height&quot;:411.4,&quot;left&quot;:49,&quot;top&quot;:82.85,&quot;width&quot;:755.8250393700788}"/>
</p:tagLst>
</file>

<file path=ppt/tags/tag527.xml><?xml version="1.0" encoding="utf-8"?>
<p:tagLst xmlns:p="http://schemas.openxmlformats.org/presentationml/2006/main">
  <p:tag name="KSO_WM_DIAGRAM_VIRTUALLY_FRAME" val="{&quot;height&quot;:411.4,&quot;left&quot;:49,&quot;top&quot;:82.85,&quot;width&quot;:755.8250393700788}"/>
</p:tagLst>
</file>

<file path=ppt/tags/tag528.xml><?xml version="1.0" encoding="utf-8"?>
<p:tagLst xmlns:p="http://schemas.openxmlformats.org/presentationml/2006/main">
  <p:tag name="KSO_WM_DIAGRAM_VIRTUALLY_FRAME" val="{&quot;height&quot;:411.4,&quot;left&quot;:49,&quot;top&quot;:82.85,&quot;width&quot;:755.8250393700788}"/>
</p:tagLst>
</file>

<file path=ppt/tags/tag529.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30.xml><?xml version="1.0" encoding="utf-8"?>
<p:tagLst xmlns:p="http://schemas.openxmlformats.org/presentationml/2006/main">
  <p:tag name="KSO_WM_DIAGRAM_VIRTUALLY_FRAME" val="{&quot;height&quot;:411.4,&quot;left&quot;:49,&quot;top&quot;:82.85,&quot;width&quot;:755.8250393700788}"/>
</p:tagLst>
</file>

<file path=ppt/tags/tag531.xml><?xml version="1.0" encoding="utf-8"?>
<p:tagLst xmlns:p="http://schemas.openxmlformats.org/presentationml/2006/main">
  <p:tag name="KSO_WM_DIAGRAM_VIRTUALLY_FRAME" val="{&quot;height&quot;:411.4,&quot;left&quot;:49,&quot;top&quot;:82.85,&quot;width&quot;:755.8250393700788}"/>
</p:tagLst>
</file>

<file path=ppt/tags/tag532.xml><?xml version="1.0" encoding="utf-8"?>
<p:tagLst xmlns:p="http://schemas.openxmlformats.org/presentationml/2006/main">
  <p:tag name="KSO_WM_DIAGRAM_VIRTUALLY_FRAME" val="{&quot;height&quot;:411.4,&quot;left&quot;:49,&quot;top&quot;:82.85,&quot;width&quot;:755.8250393700788}"/>
</p:tagLst>
</file>

<file path=ppt/tags/tag533.xml><?xml version="1.0" encoding="utf-8"?>
<p:tagLst xmlns:p="http://schemas.openxmlformats.org/presentationml/2006/main">
  <p:tag name="KSO_WM_DIAGRAM_VIRTUALLY_FRAME" val="{&quot;height&quot;:411.4,&quot;left&quot;:49,&quot;top&quot;:82.85,&quot;width&quot;:755.8250393700788}"/>
</p:tagLst>
</file>

<file path=ppt/tags/tag534.xml><?xml version="1.0" encoding="utf-8"?>
<p:tagLst xmlns:p="http://schemas.openxmlformats.org/presentationml/2006/main">
  <p:tag name="KSO_WM_DIAGRAM_VIRTUALLY_FRAME" val="{&quot;height&quot;:411.4,&quot;left&quot;:49,&quot;top&quot;:82.85,&quot;width&quot;:755.8250393700788}"/>
</p:tagLst>
</file>

<file path=ppt/tags/tag535.xml><?xml version="1.0" encoding="utf-8"?>
<p:tagLst xmlns:p="http://schemas.openxmlformats.org/presentationml/2006/main">
  <p:tag name="KSO_WM_DIAGRAM_VIRTUALLY_FRAME" val="{&quot;height&quot;:411.4,&quot;left&quot;:49,&quot;top&quot;:82.85,&quot;width&quot;:755.8250393700788}"/>
</p:tagLst>
</file>

<file path=ppt/tags/tag536.xml><?xml version="1.0" encoding="utf-8"?>
<p:tagLst xmlns:p="http://schemas.openxmlformats.org/presentationml/2006/main">
  <p:tag name="KSO_WM_DIAGRAM_VIRTUALLY_FRAME" val="{&quot;height&quot;:411.4,&quot;left&quot;:49,&quot;top&quot;:82.85,&quot;width&quot;:755.8250393700788}"/>
</p:tagLst>
</file>

<file path=ppt/tags/tag537.xml><?xml version="1.0" encoding="utf-8"?>
<p:tagLst xmlns:p="http://schemas.openxmlformats.org/presentationml/2006/main">
  <p:tag name="KSO_WM_DIAGRAM_VIRTUALLY_FRAME" val="{&quot;height&quot;:411.4,&quot;left&quot;:49,&quot;top&quot;:82.85,&quot;width&quot;:755.8250393700788}"/>
</p:tagLst>
</file>

<file path=ppt/tags/tag538.xml><?xml version="1.0" encoding="utf-8"?>
<p:tagLst xmlns:p="http://schemas.openxmlformats.org/presentationml/2006/main">
  <p:tag name="KSO_WM_DIAGRAM_VIRTUALLY_FRAME" val="{&quot;height&quot;:411.4,&quot;left&quot;:49,&quot;top&quot;:82.85,&quot;width&quot;:755.8250393700788}"/>
</p:tagLst>
</file>

<file path=ppt/tags/tag539.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40.xml><?xml version="1.0" encoding="utf-8"?>
<p:tagLst xmlns:p="http://schemas.openxmlformats.org/presentationml/2006/main">
  <p:tag name="KSO_WM_DIAGRAM_VIRTUALLY_FRAME" val="{&quot;height&quot;:411.4,&quot;left&quot;:49,&quot;top&quot;:82.85,&quot;width&quot;:755.8250393700788}"/>
</p:tagLst>
</file>

<file path=ppt/tags/tag541.xml><?xml version="1.0" encoding="utf-8"?>
<p:tagLst xmlns:p="http://schemas.openxmlformats.org/presentationml/2006/main">
  <p:tag name="KSO_WM_DIAGRAM_VIRTUALLY_FRAME" val="{&quot;height&quot;:411.4,&quot;left&quot;:49,&quot;top&quot;:82.85,&quot;width&quot;:755.8250393700788}"/>
</p:tagLst>
</file>

<file path=ppt/tags/tag542.xml><?xml version="1.0" encoding="utf-8"?>
<p:tagLst xmlns:p="http://schemas.openxmlformats.org/presentationml/2006/main">
  <p:tag name="KSO_WM_DIAGRAM_VIRTUALLY_FRAME" val="{&quot;height&quot;:411.4,&quot;left&quot;:49,&quot;top&quot;:82.85,&quot;width&quot;:755.8250393700788}"/>
</p:tagLst>
</file>

<file path=ppt/tags/tag543.xml><?xml version="1.0" encoding="utf-8"?>
<p:tagLst xmlns:p="http://schemas.openxmlformats.org/presentationml/2006/main">
  <p:tag name="KSO_WM_DIAGRAM_VIRTUALLY_FRAME" val="{&quot;height&quot;:411.4,&quot;left&quot;:49,&quot;top&quot;:82.85,&quot;width&quot;:755.8250393700788}"/>
</p:tagLst>
</file>

<file path=ppt/tags/tag544.xml><?xml version="1.0" encoding="utf-8"?>
<p:tagLst xmlns:p="http://schemas.openxmlformats.org/presentationml/2006/main">
  <p:tag name="KSO_WM_DIAGRAM_VIRTUALLY_FRAME" val="{&quot;height&quot;:411.4,&quot;left&quot;:49,&quot;top&quot;:82.85,&quot;width&quot;:755.8250393700788}"/>
</p:tagLst>
</file>

<file path=ppt/tags/tag545.xml><?xml version="1.0" encoding="utf-8"?>
<p:tagLst xmlns:p="http://schemas.openxmlformats.org/presentationml/2006/main">
  <p:tag name="KSO_WM_DIAGRAM_VIRTUALLY_FRAME" val="{&quot;height&quot;:411.4,&quot;left&quot;:49,&quot;top&quot;:82.85,&quot;width&quot;:755.8250393700788}"/>
</p:tagLst>
</file>

<file path=ppt/tags/tag546.xml><?xml version="1.0" encoding="utf-8"?>
<p:tagLst xmlns:p="http://schemas.openxmlformats.org/presentationml/2006/main">
  <p:tag name="KSO_WM_DIAGRAM_VIRTUALLY_FRAME" val="{&quot;height&quot;:411.4,&quot;left&quot;:49,&quot;top&quot;:82.85,&quot;width&quot;:755.8250393700788}"/>
</p:tagLst>
</file>

<file path=ppt/tags/tag547.xml><?xml version="1.0" encoding="utf-8"?>
<p:tagLst xmlns:p="http://schemas.openxmlformats.org/presentationml/2006/main">
  <p:tag name="KSO_WM_DIAGRAM_VIRTUALLY_FRAME" val="{&quot;height&quot;:411.4,&quot;left&quot;:49,&quot;top&quot;:82.85,&quot;width&quot;:755.8250393700788}"/>
</p:tagLst>
</file>

<file path=ppt/tags/tag548.xml><?xml version="1.0" encoding="utf-8"?>
<p:tagLst xmlns:p="http://schemas.openxmlformats.org/presentationml/2006/main">
  <p:tag name="KSO_WM_DIAGRAM_VIRTUALLY_FRAME" val="{&quot;height&quot;:411.4,&quot;left&quot;:49,&quot;top&quot;:82.85,&quot;width&quot;:755.8250393700788}"/>
</p:tagLst>
</file>

<file path=ppt/tags/tag549.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50.xml><?xml version="1.0" encoding="utf-8"?>
<p:tagLst xmlns:p="http://schemas.openxmlformats.org/presentationml/2006/main">
  <p:tag name="KSO_WM_DIAGRAM_VIRTUALLY_FRAME" val="{&quot;height&quot;:411.4,&quot;left&quot;:49,&quot;top&quot;:82.85,&quot;width&quot;:755.8250393700788}"/>
</p:tagLst>
</file>

<file path=ppt/tags/tag551.xml><?xml version="1.0" encoding="utf-8"?>
<p:tagLst xmlns:p="http://schemas.openxmlformats.org/presentationml/2006/main">
  <p:tag name="KSO_WM_DIAGRAM_VIRTUALLY_FRAME" val="{&quot;height&quot;:411.4,&quot;left&quot;:49,&quot;top&quot;:82.85,&quot;width&quot;:755.8250393700788}"/>
</p:tagLst>
</file>

<file path=ppt/tags/tag552.xml><?xml version="1.0" encoding="utf-8"?>
<p:tagLst xmlns:p="http://schemas.openxmlformats.org/presentationml/2006/main">
  <p:tag name="KSO_WM_DIAGRAM_VIRTUALLY_FRAME" val="{&quot;height&quot;:411.4,&quot;left&quot;:49,&quot;top&quot;:82.85,&quot;width&quot;:755.8250393700788}"/>
</p:tagLst>
</file>

<file path=ppt/tags/tag553.xml><?xml version="1.0" encoding="utf-8"?>
<p:tagLst xmlns:p="http://schemas.openxmlformats.org/presentationml/2006/main">
  <p:tag name="KSO_WM_DIAGRAM_VIRTUALLY_FRAME" val="{&quot;height&quot;:411.4,&quot;left&quot;:49,&quot;top&quot;:82.85,&quot;width&quot;:755.8250393700788}"/>
</p:tagLst>
</file>

<file path=ppt/tags/tag554.xml><?xml version="1.0" encoding="utf-8"?>
<p:tagLst xmlns:p="http://schemas.openxmlformats.org/presentationml/2006/main">
  <p:tag name="KSO_WM_DIAGRAM_VIRTUALLY_FRAME" val="{&quot;height&quot;:411.4,&quot;left&quot;:49,&quot;top&quot;:82.85,&quot;width&quot;:755.8250393700788}"/>
</p:tagLst>
</file>

<file path=ppt/tags/tag555.xml><?xml version="1.0" encoding="utf-8"?>
<p:tagLst xmlns:p="http://schemas.openxmlformats.org/presentationml/2006/main">
  <p:tag name="KSO_WM_DIAGRAM_VIRTUALLY_FRAME" val="{&quot;height&quot;:411.4,&quot;left&quot;:49,&quot;top&quot;:82.85,&quot;width&quot;:755.8250393700788}"/>
</p:tagLst>
</file>

<file path=ppt/tags/tag556.xml><?xml version="1.0" encoding="utf-8"?>
<p:tagLst xmlns:p="http://schemas.openxmlformats.org/presentationml/2006/main">
  <p:tag name="KSO_WM_DIAGRAM_VIRTUALLY_FRAME" val="{&quot;height&quot;:411.4,&quot;left&quot;:49,&quot;top&quot;:82.85,&quot;width&quot;:755.8250393700788}"/>
</p:tagLst>
</file>

<file path=ppt/tags/tag557.xml><?xml version="1.0" encoding="utf-8"?>
<p:tagLst xmlns:p="http://schemas.openxmlformats.org/presentationml/2006/main">
  <p:tag name="KSO_WM_DIAGRAM_VIRTUALLY_FRAME" val="{&quot;height&quot;:411.4,&quot;left&quot;:49,&quot;top&quot;:82.85,&quot;width&quot;:755.8250393700788}"/>
</p:tagLst>
</file>

<file path=ppt/tags/tag558.xml><?xml version="1.0" encoding="utf-8"?>
<p:tagLst xmlns:p="http://schemas.openxmlformats.org/presentationml/2006/main">
  <p:tag name="KSO_WM_DIAGRAM_VIRTUALLY_FRAME" val="{&quot;height&quot;:411.4,&quot;left&quot;:49,&quot;top&quot;:82.85,&quot;width&quot;:755.8250393700788}"/>
</p:tagLst>
</file>

<file path=ppt/tags/tag559.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60.xml><?xml version="1.0" encoding="utf-8"?>
<p:tagLst xmlns:p="http://schemas.openxmlformats.org/presentationml/2006/main">
  <p:tag name="KSO_WM_DIAGRAM_VIRTUALLY_FRAME" val="{&quot;height&quot;:411.4,&quot;left&quot;:49,&quot;top&quot;:82.85,&quot;width&quot;:755.8250393700788}"/>
</p:tagLst>
</file>

<file path=ppt/tags/tag561.xml><?xml version="1.0" encoding="utf-8"?>
<p:tagLst xmlns:p="http://schemas.openxmlformats.org/presentationml/2006/main">
  <p:tag name="KSO_WM_DIAGRAM_VIRTUALLY_FRAME" val="{&quot;height&quot;:411.4,&quot;left&quot;:49,&quot;top&quot;:82.85,&quot;width&quot;:755.8250393700788}"/>
</p:tagLst>
</file>

<file path=ppt/tags/tag562.xml><?xml version="1.0" encoding="utf-8"?>
<p:tagLst xmlns:p="http://schemas.openxmlformats.org/presentationml/2006/main">
  <p:tag name="KSO_WM_DIAGRAM_VIRTUALLY_FRAME" val="{&quot;height&quot;:411.4,&quot;left&quot;:49,&quot;top&quot;:82.85,&quot;width&quot;:755.8250393700788}"/>
</p:tagLst>
</file>

<file path=ppt/tags/tag563.xml><?xml version="1.0" encoding="utf-8"?>
<p:tagLst xmlns:p="http://schemas.openxmlformats.org/presentationml/2006/main">
  <p:tag name="KSO_WM_DIAGRAM_VIRTUALLY_FRAME" val="{&quot;height&quot;:411.4,&quot;left&quot;:49,&quot;top&quot;:82.85,&quot;width&quot;:755.8250393700788}"/>
</p:tagLst>
</file>

<file path=ppt/tags/tag564.xml><?xml version="1.0" encoding="utf-8"?>
<p:tagLst xmlns:p="http://schemas.openxmlformats.org/presentationml/2006/main">
  <p:tag name="KSO_WM_DIAGRAM_VIRTUALLY_FRAME" val="{&quot;height&quot;:411.4,&quot;left&quot;:49,&quot;top&quot;:82.85,&quot;width&quot;:755.8250393700788}"/>
</p:tagLst>
</file>

<file path=ppt/tags/tag565.xml><?xml version="1.0" encoding="utf-8"?>
<p:tagLst xmlns:p="http://schemas.openxmlformats.org/presentationml/2006/main">
  <p:tag name="KSO_WM_DIAGRAM_VIRTUALLY_FRAME" val="{&quot;height&quot;:411.4,&quot;left&quot;:49,&quot;top&quot;:82.85,&quot;width&quot;:755.8250393700788}"/>
</p:tagLst>
</file>

<file path=ppt/tags/tag566.xml><?xml version="1.0" encoding="utf-8"?>
<p:tagLst xmlns:p="http://schemas.openxmlformats.org/presentationml/2006/main">
  <p:tag name="KSO_WM_DIAGRAM_VIRTUALLY_FRAME" val="{&quot;height&quot;:411.4,&quot;left&quot;:49,&quot;top&quot;:82.85,&quot;width&quot;:755.8250393700788}"/>
</p:tagLst>
</file>

<file path=ppt/tags/tag567.xml><?xml version="1.0" encoding="utf-8"?>
<p:tagLst xmlns:p="http://schemas.openxmlformats.org/presentationml/2006/main">
  <p:tag name="KSO_WM_DIAGRAM_VIRTUALLY_FRAME" val="{&quot;height&quot;:411.4,&quot;left&quot;:49,&quot;top&quot;:82.85,&quot;width&quot;:755.8250393700788}"/>
</p:tagLst>
</file>

<file path=ppt/tags/tag568.xml><?xml version="1.0" encoding="utf-8"?>
<p:tagLst xmlns:p="http://schemas.openxmlformats.org/presentationml/2006/main">
  <p:tag name="KSO_WM_DIAGRAM_VIRTUALLY_FRAME" val="{&quot;height&quot;:411.4,&quot;left&quot;:49,&quot;top&quot;:82.85,&quot;width&quot;:755.8250393700788}"/>
</p:tagLst>
</file>

<file path=ppt/tags/tag569.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70.xml><?xml version="1.0" encoding="utf-8"?>
<p:tagLst xmlns:p="http://schemas.openxmlformats.org/presentationml/2006/main">
  <p:tag name="KSO_WM_DIAGRAM_VIRTUALLY_FRAME" val="{&quot;height&quot;:411.4,&quot;left&quot;:49,&quot;top&quot;:82.85,&quot;width&quot;:755.8250393700788}"/>
</p:tagLst>
</file>

<file path=ppt/tags/tag571.xml><?xml version="1.0" encoding="utf-8"?>
<p:tagLst xmlns:p="http://schemas.openxmlformats.org/presentationml/2006/main">
  <p:tag name="KSO_WM_DIAGRAM_VIRTUALLY_FRAME" val="{&quot;height&quot;:411.4,&quot;left&quot;:49,&quot;top&quot;:82.85,&quot;width&quot;:755.8250393700788}"/>
</p:tagLst>
</file>

<file path=ppt/tags/tag572.xml><?xml version="1.0" encoding="utf-8"?>
<p:tagLst xmlns:p="http://schemas.openxmlformats.org/presentationml/2006/main">
  <p:tag name="KSO_WM_DIAGRAM_VIRTUALLY_FRAME" val="{&quot;height&quot;:411.4,&quot;left&quot;:49,&quot;top&quot;:82.85,&quot;width&quot;:755.8250393700788}"/>
</p:tagLst>
</file>

<file path=ppt/tags/tag573.xml><?xml version="1.0" encoding="utf-8"?>
<p:tagLst xmlns:p="http://schemas.openxmlformats.org/presentationml/2006/main">
  <p:tag name="KSO_WM_DIAGRAM_VIRTUALLY_FRAME" val="{&quot;height&quot;:411.4,&quot;left&quot;:49,&quot;top&quot;:82.85,&quot;width&quot;:755.8250393700788}"/>
</p:tagLst>
</file>

<file path=ppt/tags/tag574.xml><?xml version="1.0" encoding="utf-8"?>
<p:tagLst xmlns:p="http://schemas.openxmlformats.org/presentationml/2006/main">
  <p:tag name="KSO_WM_DIAGRAM_VIRTUALLY_FRAME" val="{&quot;height&quot;:411.4,&quot;left&quot;:49,&quot;top&quot;:82.85,&quot;width&quot;:755.8250393700788}"/>
</p:tagLst>
</file>

<file path=ppt/tags/tag575.xml><?xml version="1.0" encoding="utf-8"?>
<p:tagLst xmlns:p="http://schemas.openxmlformats.org/presentationml/2006/main">
  <p:tag name="KSO_WM_DIAGRAM_VIRTUALLY_FRAME" val="{&quot;height&quot;:411.4,&quot;left&quot;:49,&quot;top&quot;:82.85,&quot;width&quot;:755.8250393700788}"/>
</p:tagLst>
</file>

<file path=ppt/tags/tag576.xml><?xml version="1.0" encoding="utf-8"?>
<p:tagLst xmlns:p="http://schemas.openxmlformats.org/presentationml/2006/main">
  <p:tag name="KSO_WM_DIAGRAM_VIRTUALLY_FRAME" val="{&quot;height&quot;:411.4,&quot;left&quot;:49,&quot;top&quot;:82.85,&quot;width&quot;:755.8250393700788}"/>
</p:tagLst>
</file>

<file path=ppt/tags/tag577.xml><?xml version="1.0" encoding="utf-8"?>
<p:tagLst xmlns:p="http://schemas.openxmlformats.org/presentationml/2006/main">
  <p:tag name="KSO_WM_DIAGRAM_VIRTUALLY_FRAME" val="{&quot;height&quot;:411.4,&quot;left&quot;:49,&quot;top&quot;:82.85,&quot;width&quot;:755.8250393700788}"/>
</p:tagLst>
</file>

<file path=ppt/tags/tag578.xml><?xml version="1.0" encoding="utf-8"?>
<p:tagLst xmlns:p="http://schemas.openxmlformats.org/presentationml/2006/main">
  <p:tag name="KSO_WM_DIAGRAM_VIRTUALLY_FRAME" val="{&quot;height&quot;:411.4,&quot;left&quot;:49,&quot;top&quot;:82.85,&quot;width&quot;:755.8250393700788}"/>
</p:tagLst>
</file>

<file path=ppt/tags/tag579.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80.xml><?xml version="1.0" encoding="utf-8"?>
<p:tagLst xmlns:p="http://schemas.openxmlformats.org/presentationml/2006/main">
  <p:tag name="KSO_WM_DIAGRAM_VIRTUALLY_FRAME" val="{&quot;height&quot;:411.4,&quot;left&quot;:49,&quot;top&quot;:82.85,&quot;width&quot;:755.8250393700788}"/>
</p:tagLst>
</file>

<file path=ppt/tags/tag581.xml><?xml version="1.0" encoding="utf-8"?>
<p:tagLst xmlns:p="http://schemas.openxmlformats.org/presentationml/2006/main">
  <p:tag name="KSO_WM_DIAGRAM_VIRTUALLY_FRAME" val="{&quot;height&quot;:411.4,&quot;left&quot;:49,&quot;top&quot;:82.85,&quot;width&quot;:755.8250393700788}"/>
</p:tagLst>
</file>

<file path=ppt/tags/tag582.xml><?xml version="1.0" encoding="utf-8"?>
<p:tagLst xmlns:p="http://schemas.openxmlformats.org/presentationml/2006/main">
  <p:tag name="KSO_WM_DIAGRAM_VIRTUALLY_FRAME" val="{&quot;height&quot;:411.4,&quot;left&quot;:49,&quot;top&quot;:82.85,&quot;width&quot;:755.8250393700788}"/>
</p:tagLst>
</file>

<file path=ppt/tags/tag583.xml><?xml version="1.0" encoding="utf-8"?>
<p:tagLst xmlns:p="http://schemas.openxmlformats.org/presentationml/2006/main">
  <p:tag name="KSO_WM_DIAGRAM_VIRTUALLY_FRAME" val="{&quot;height&quot;:411.4,&quot;left&quot;:49,&quot;top&quot;:82.85,&quot;width&quot;:755.8250393700788}"/>
</p:tagLst>
</file>

<file path=ppt/tags/tag584.xml><?xml version="1.0" encoding="utf-8"?>
<p:tagLst xmlns:p="http://schemas.openxmlformats.org/presentationml/2006/main">
  <p:tag name="KSO_WM_DIAGRAM_VIRTUALLY_FRAME" val="{&quot;height&quot;:411.4,&quot;left&quot;:49,&quot;top&quot;:82.85,&quot;width&quot;:755.8250393700788}"/>
</p:tagLst>
</file>

<file path=ppt/tags/tag585.xml><?xml version="1.0" encoding="utf-8"?>
<p:tagLst xmlns:p="http://schemas.openxmlformats.org/presentationml/2006/main">
  <p:tag name="KSO_WM_DIAGRAM_VIRTUALLY_FRAME" val="{&quot;height&quot;:411.4,&quot;left&quot;:49,&quot;top&quot;:82.85,&quot;width&quot;:755.8250393700788}"/>
</p:tagLst>
</file>

<file path=ppt/tags/tag586.xml><?xml version="1.0" encoding="utf-8"?>
<p:tagLst xmlns:p="http://schemas.openxmlformats.org/presentationml/2006/main">
  <p:tag name="KSO_WM_DIAGRAM_VIRTUALLY_FRAME" val="{&quot;height&quot;:411.4,&quot;left&quot;:49,&quot;top&quot;:82.85,&quot;width&quot;:755.8250393700788}"/>
</p:tagLst>
</file>

<file path=ppt/tags/tag587.xml><?xml version="1.0" encoding="utf-8"?>
<p:tagLst xmlns:p="http://schemas.openxmlformats.org/presentationml/2006/main">
  <p:tag name="KSO_WM_DIAGRAM_VIRTUALLY_FRAME" val="{&quot;height&quot;:411.4,&quot;left&quot;:49,&quot;top&quot;:82.85,&quot;width&quot;:755.8250393700788}"/>
</p:tagLst>
</file>

<file path=ppt/tags/tag588.xml><?xml version="1.0" encoding="utf-8"?>
<p:tagLst xmlns:p="http://schemas.openxmlformats.org/presentationml/2006/main">
  <p:tag name="KSO_WM_DIAGRAM_VIRTUALLY_FRAME" val="{&quot;height&quot;:411.4,&quot;left&quot;:49,&quot;top&quot;:82.85,&quot;width&quot;:755.8250393700788}"/>
</p:tagLst>
</file>

<file path=ppt/tags/tag589.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590.xml><?xml version="1.0" encoding="utf-8"?>
<p:tagLst xmlns:p="http://schemas.openxmlformats.org/presentationml/2006/main">
  <p:tag name="KSO_WM_DIAGRAM_VIRTUALLY_FRAME" val="{&quot;height&quot;:411.4,&quot;left&quot;:49,&quot;top&quot;:82.85,&quot;width&quot;:755.8250393700788}"/>
</p:tagLst>
</file>

<file path=ppt/tags/tag591.xml><?xml version="1.0" encoding="utf-8"?>
<p:tagLst xmlns:p="http://schemas.openxmlformats.org/presentationml/2006/main">
  <p:tag name="KSO_WM_DIAGRAM_VIRTUALLY_FRAME" val="{&quot;height&quot;:411.4,&quot;left&quot;:49,&quot;top&quot;:82.85,&quot;width&quot;:755.8250393700788}"/>
</p:tagLst>
</file>

<file path=ppt/tags/tag592.xml><?xml version="1.0" encoding="utf-8"?>
<p:tagLst xmlns:p="http://schemas.openxmlformats.org/presentationml/2006/main">
  <p:tag name="KSO_WM_DIAGRAM_VIRTUALLY_FRAME" val="{&quot;height&quot;:411.4,&quot;left&quot;:49,&quot;top&quot;:82.85,&quot;width&quot;:755.8250393700788}"/>
</p:tagLst>
</file>

<file path=ppt/tags/tag593.xml><?xml version="1.0" encoding="utf-8"?>
<p:tagLst xmlns:p="http://schemas.openxmlformats.org/presentationml/2006/main">
  <p:tag name="KSO_WM_DIAGRAM_VIRTUALLY_FRAME" val="{&quot;height&quot;:411.4,&quot;left&quot;:49,&quot;top&quot;:82.85,&quot;width&quot;:755.8250393700788}"/>
</p:tagLst>
</file>

<file path=ppt/tags/tag594.xml><?xml version="1.0" encoding="utf-8"?>
<p:tagLst xmlns:p="http://schemas.openxmlformats.org/presentationml/2006/main">
  <p:tag name="KSO_WM_DIAGRAM_VIRTUALLY_FRAME" val="{&quot;height&quot;:411.4,&quot;left&quot;:49,&quot;top&quot;:82.85,&quot;width&quot;:755.8250393700788}"/>
</p:tagLst>
</file>

<file path=ppt/tags/tag595.xml><?xml version="1.0" encoding="utf-8"?>
<p:tagLst xmlns:p="http://schemas.openxmlformats.org/presentationml/2006/main">
  <p:tag name="KSO_WM_DIAGRAM_VIRTUALLY_FRAME" val="{&quot;height&quot;:411.4,&quot;left&quot;:49,&quot;top&quot;:82.85,&quot;width&quot;:755.8250393700788}"/>
</p:tagLst>
</file>

<file path=ppt/tags/tag596.xml><?xml version="1.0" encoding="utf-8"?>
<p:tagLst xmlns:p="http://schemas.openxmlformats.org/presentationml/2006/main">
  <p:tag name="KSO_WM_DIAGRAM_VIRTUALLY_FRAME" val="{&quot;height&quot;:411.4,&quot;left&quot;:49,&quot;top&quot;:82.85,&quot;width&quot;:755.8250393700788}"/>
</p:tagLst>
</file>

<file path=ppt/tags/tag597.xml><?xml version="1.0" encoding="utf-8"?>
<p:tagLst xmlns:p="http://schemas.openxmlformats.org/presentationml/2006/main">
  <p:tag name="KSO_WM_DIAGRAM_VIRTUALLY_FRAME" val="{&quot;height&quot;:411.4,&quot;left&quot;:49,&quot;top&quot;:82.85,&quot;width&quot;:755.8250393700788}"/>
</p:tagLst>
</file>

<file path=ppt/tags/tag598.xml><?xml version="1.0" encoding="utf-8"?>
<p:tagLst xmlns:p="http://schemas.openxmlformats.org/presentationml/2006/main">
  <p:tag name="KSO_WM_DIAGRAM_VIRTUALLY_FRAME" val="{&quot;height&quot;:411.4,&quot;left&quot;:49,&quot;top&quot;:82.85,&quot;width&quot;:755.8250393700788}"/>
</p:tagLst>
</file>

<file path=ppt/tags/tag59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00.xml><?xml version="1.0" encoding="utf-8"?>
<p:tagLst xmlns:p="http://schemas.openxmlformats.org/presentationml/2006/main">
  <p:tag name="KSO_WM_DIAGRAM_VIRTUALLY_FRAME" val="{&quot;height&quot;:411.4,&quot;left&quot;:49,&quot;top&quot;:82.85,&quot;width&quot;:755.8250393700788}"/>
</p:tagLst>
</file>

<file path=ppt/tags/tag601.xml><?xml version="1.0" encoding="utf-8"?>
<p:tagLst xmlns:p="http://schemas.openxmlformats.org/presentationml/2006/main">
  <p:tag name="KSO_WM_DIAGRAM_VIRTUALLY_FRAME" val="{&quot;height&quot;:411.4,&quot;left&quot;:49,&quot;top&quot;:82.85,&quot;width&quot;:755.8250393700788}"/>
</p:tagLst>
</file>

<file path=ppt/tags/tag602.xml><?xml version="1.0" encoding="utf-8"?>
<p:tagLst xmlns:p="http://schemas.openxmlformats.org/presentationml/2006/main">
  <p:tag name="KSO_WM_DIAGRAM_VIRTUALLY_FRAME" val="{&quot;height&quot;:411.4,&quot;left&quot;:49,&quot;top&quot;:82.85,&quot;width&quot;:755.8250393700788}"/>
</p:tagLst>
</file>

<file path=ppt/tags/tag603.xml><?xml version="1.0" encoding="utf-8"?>
<p:tagLst xmlns:p="http://schemas.openxmlformats.org/presentationml/2006/main">
  <p:tag name="KSO_WM_DIAGRAM_VIRTUALLY_FRAME" val="{&quot;height&quot;:411.4,&quot;left&quot;:49,&quot;top&quot;:82.85,&quot;width&quot;:755.8250393700788}"/>
</p:tagLst>
</file>

<file path=ppt/tags/tag604.xml><?xml version="1.0" encoding="utf-8"?>
<p:tagLst xmlns:p="http://schemas.openxmlformats.org/presentationml/2006/main">
  <p:tag name="KSO_WM_DIAGRAM_VIRTUALLY_FRAME" val="{&quot;height&quot;:411.4,&quot;left&quot;:49,&quot;top&quot;:82.85,&quot;width&quot;:755.8250393700788}"/>
</p:tagLst>
</file>

<file path=ppt/tags/tag605.xml><?xml version="1.0" encoding="utf-8"?>
<p:tagLst xmlns:p="http://schemas.openxmlformats.org/presentationml/2006/main">
  <p:tag name="KSO_WM_DIAGRAM_VIRTUALLY_FRAME" val="{&quot;height&quot;:411.4,&quot;left&quot;:49,&quot;top&quot;:82.85,&quot;width&quot;:755.8250393700788}"/>
</p:tagLst>
</file>

<file path=ppt/tags/tag606.xml><?xml version="1.0" encoding="utf-8"?>
<p:tagLst xmlns:p="http://schemas.openxmlformats.org/presentationml/2006/main">
  <p:tag name="KSO_WM_DIAGRAM_VIRTUALLY_FRAME" val="{&quot;height&quot;:411.4,&quot;left&quot;:49,&quot;top&quot;:82.85,&quot;width&quot;:755.8250393700788}"/>
</p:tagLst>
</file>

<file path=ppt/tags/tag607.xml><?xml version="1.0" encoding="utf-8"?>
<p:tagLst xmlns:p="http://schemas.openxmlformats.org/presentationml/2006/main">
  <p:tag name="KSO_WM_DIAGRAM_VIRTUALLY_FRAME" val="{&quot;height&quot;:411.4,&quot;left&quot;:49,&quot;top&quot;:82.85,&quot;width&quot;:755.8250393700788}"/>
</p:tagLst>
</file>

<file path=ppt/tags/tag608.xml><?xml version="1.0" encoding="utf-8"?>
<p:tagLst xmlns:p="http://schemas.openxmlformats.org/presentationml/2006/main">
  <p:tag name="KSO_WM_DIAGRAM_VIRTUALLY_FRAME" val="{&quot;height&quot;:411.4,&quot;left&quot;:49,&quot;top&quot;:82.85,&quot;width&quot;:755.8250393700788}"/>
</p:tagLst>
</file>

<file path=ppt/tags/tag609.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10.xml><?xml version="1.0" encoding="utf-8"?>
<p:tagLst xmlns:p="http://schemas.openxmlformats.org/presentationml/2006/main">
  <p:tag name="KSO_WM_DIAGRAM_VIRTUALLY_FRAME" val="{&quot;height&quot;:411.4,&quot;left&quot;:49,&quot;top&quot;:82.85,&quot;width&quot;:755.8250393700788}"/>
</p:tagLst>
</file>

<file path=ppt/tags/tag611.xml><?xml version="1.0" encoding="utf-8"?>
<p:tagLst xmlns:p="http://schemas.openxmlformats.org/presentationml/2006/main">
  <p:tag name="KSO_WM_DIAGRAM_VIRTUALLY_FRAME" val="{&quot;height&quot;:411.4,&quot;left&quot;:49,&quot;top&quot;:82.85,&quot;width&quot;:755.8250393700788}"/>
</p:tagLst>
</file>

<file path=ppt/tags/tag612.xml><?xml version="1.0" encoding="utf-8"?>
<p:tagLst xmlns:p="http://schemas.openxmlformats.org/presentationml/2006/main">
  <p:tag name="KSO_WM_DIAGRAM_VIRTUALLY_FRAME" val="{&quot;height&quot;:411.4,&quot;left&quot;:49,&quot;top&quot;:82.85,&quot;width&quot;:755.8250393700788}"/>
</p:tagLst>
</file>

<file path=ppt/tags/tag613.xml><?xml version="1.0" encoding="utf-8"?>
<p:tagLst xmlns:p="http://schemas.openxmlformats.org/presentationml/2006/main">
  <p:tag name="KSO_WM_DIAGRAM_VIRTUALLY_FRAME" val="{&quot;height&quot;:411.4,&quot;left&quot;:49,&quot;top&quot;:82.85,&quot;width&quot;:755.8250393700788}"/>
</p:tagLst>
</file>

<file path=ppt/tags/tag614.xml><?xml version="1.0" encoding="utf-8"?>
<p:tagLst xmlns:p="http://schemas.openxmlformats.org/presentationml/2006/main">
  <p:tag name="KSO_WM_DIAGRAM_VIRTUALLY_FRAME" val="{&quot;height&quot;:411.4,&quot;left&quot;:49,&quot;top&quot;:82.85,&quot;width&quot;:755.8250393700788}"/>
</p:tagLst>
</file>

<file path=ppt/tags/tag615.xml><?xml version="1.0" encoding="utf-8"?>
<p:tagLst xmlns:p="http://schemas.openxmlformats.org/presentationml/2006/main">
  <p:tag name="KSO_WM_DIAGRAM_VIRTUALLY_FRAME" val="{&quot;height&quot;:411.4,&quot;left&quot;:49,&quot;top&quot;:82.85,&quot;width&quot;:755.8250393700788}"/>
</p:tagLst>
</file>

<file path=ppt/tags/tag616.xml><?xml version="1.0" encoding="utf-8"?>
<p:tagLst xmlns:p="http://schemas.openxmlformats.org/presentationml/2006/main">
  <p:tag name="KSO_WM_DIAGRAM_VIRTUALLY_FRAME" val="{&quot;height&quot;:411.4,&quot;left&quot;:49,&quot;top&quot;:82.85,&quot;width&quot;:755.8250393700788}"/>
</p:tagLst>
</file>

<file path=ppt/tags/tag617.xml><?xml version="1.0" encoding="utf-8"?>
<p:tagLst xmlns:p="http://schemas.openxmlformats.org/presentationml/2006/main">
  <p:tag name="KSO_WM_DIAGRAM_VIRTUALLY_FRAME" val="{&quot;height&quot;:411.4,&quot;left&quot;:49,&quot;top&quot;:82.85,&quot;width&quot;:755.8250393700788}"/>
</p:tagLst>
</file>

<file path=ppt/tags/tag618.xml><?xml version="1.0" encoding="utf-8"?>
<p:tagLst xmlns:p="http://schemas.openxmlformats.org/presentationml/2006/main">
  <p:tag name="KSO_WM_DIAGRAM_VIRTUALLY_FRAME" val="{&quot;height&quot;:411.4,&quot;left&quot;:49,&quot;top&quot;:82.85,&quot;width&quot;:755.8250393700788}"/>
</p:tagLst>
</file>

<file path=ppt/tags/tag619.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20.xml><?xml version="1.0" encoding="utf-8"?>
<p:tagLst xmlns:p="http://schemas.openxmlformats.org/presentationml/2006/main">
  <p:tag name="KSO_WM_DIAGRAM_VIRTUALLY_FRAME" val="{&quot;height&quot;:411.4,&quot;left&quot;:49,&quot;top&quot;:82.85,&quot;width&quot;:755.8250393700788}"/>
</p:tagLst>
</file>

<file path=ppt/tags/tag621.xml><?xml version="1.0" encoding="utf-8"?>
<p:tagLst xmlns:p="http://schemas.openxmlformats.org/presentationml/2006/main">
  <p:tag name="KSO_WM_DIAGRAM_VIRTUALLY_FRAME" val="{&quot;height&quot;:411.4,&quot;left&quot;:49,&quot;top&quot;:82.85,&quot;width&quot;:755.8250393700788}"/>
</p:tagLst>
</file>

<file path=ppt/tags/tag622.xml><?xml version="1.0" encoding="utf-8"?>
<p:tagLst xmlns:p="http://schemas.openxmlformats.org/presentationml/2006/main">
  <p:tag name="KSO_WM_DIAGRAM_VIRTUALLY_FRAME" val="{&quot;height&quot;:411.4,&quot;left&quot;:49,&quot;top&quot;:82.85,&quot;width&quot;:755.8250393700788}"/>
</p:tagLst>
</file>

<file path=ppt/tags/tag623.xml><?xml version="1.0" encoding="utf-8"?>
<p:tagLst xmlns:p="http://schemas.openxmlformats.org/presentationml/2006/main">
  <p:tag name="KSO_WM_DIAGRAM_VIRTUALLY_FRAME" val="{&quot;height&quot;:411.4,&quot;left&quot;:49,&quot;top&quot;:82.85,&quot;width&quot;:755.8250393700788}"/>
</p:tagLst>
</file>

<file path=ppt/tags/tag624.xml><?xml version="1.0" encoding="utf-8"?>
<p:tagLst xmlns:p="http://schemas.openxmlformats.org/presentationml/2006/main">
  <p:tag name="KSO_WM_DIAGRAM_VIRTUALLY_FRAME" val="{&quot;height&quot;:411.4,&quot;left&quot;:49,&quot;top&quot;:82.85,&quot;width&quot;:755.8250393700788}"/>
</p:tagLst>
</file>

<file path=ppt/tags/tag625.xml><?xml version="1.0" encoding="utf-8"?>
<p:tagLst xmlns:p="http://schemas.openxmlformats.org/presentationml/2006/main">
  <p:tag name="KSO_WM_DIAGRAM_VIRTUALLY_FRAME" val="{&quot;height&quot;:411.4,&quot;left&quot;:49,&quot;top&quot;:82.85,&quot;width&quot;:755.8250393700788}"/>
</p:tagLst>
</file>

<file path=ppt/tags/tag626.xml><?xml version="1.0" encoding="utf-8"?>
<p:tagLst xmlns:p="http://schemas.openxmlformats.org/presentationml/2006/main">
  <p:tag name="KSO_WM_DIAGRAM_VIRTUALLY_FRAME" val="{&quot;height&quot;:411.4,&quot;left&quot;:49,&quot;top&quot;:82.85,&quot;width&quot;:755.8250393700788}"/>
</p:tagLst>
</file>

<file path=ppt/tags/tag627.xml><?xml version="1.0" encoding="utf-8"?>
<p:tagLst xmlns:p="http://schemas.openxmlformats.org/presentationml/2006/main">
  <p:tag name="KSO_WM_DIAGRAM_VIRTUALLY_FRAME" val="{&quot;height&quot;:411.4,&quot;left&quot;:49,&quot;top&quot;:82.85,&quot;width&quot;:755.8250393700788}"/>
</p:tagLst>
</file>

<file path=ppt/tags/tag628.xml><?xml version="1.0" encoding="utf-8"?>
<p:tagLst xmlns:p="http://schemas.openxmlformats.org/presentationml/2006/main">
  <p:tag name="KSO_WM_DIAGRAM_VIRTUALLY_FRAME" val="{&quot;height&quot;:411.4,&quot;left&quot;:49,&quot;top&quot;:82.85,&quot;width&quot;:755.8250393700788}"/>
</p:tagLst>
</file>

<file path=ppt/tags/tag629.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30.xml><?xml version="1.0" encoding="utf-8"?>
<p:tagLst xmlns:p="http://schemas.openxmlformats.org/presentationml/2006/main">
  <p:tag name="KSO_WM_DIAGRAM_VIRTUALLY_FRAME" val="{&quot;height&quot;:411.4,&quot;left&quot;:49,&quot;top&quot;:82.85,&quot;width&quot;:755.8250393700788}"/>
</p:tagLst>
</file>

<file path=ppt/tags/tag631.xml><?xml version="1.0" encoding="utf-8"?>
<p:tagLst xmlns:p="http://schemas.openxmlformats.org/presentationml/2006/main">
  <p:tag name="KSO_WM_DIAGRAM_VIRTUALLY_FRAME" val="{&quot;height&quot;:411.4,&quot;left&quot;:49,&quot;top&quot;:82.85,&quot;width&quot;:755.8250393700788}"/>
</p:tagLst>
</file>

<file path=ppt/tags/tag632.xml><?xml version="1.0" encoding="utf-8"?>
<p:tagLst xmlns:p="http://schemas.openxmlformats.org/presentationml/2006/main">
  <p:tag name="KSO_WM_DIAGRAM_VIRTUALLY_FRAME" val="{&quot;height&quot;:411.4,&quot;left&quot;:49,&quot;top&quot;:82.85,&quot;width&quot;:755.8250393700788}"/>
</p:tagLst>
</file>

<file path=ppt/tags/tag633.xml><?xml version="1.0" encoding="utf-8"?>
<p:tagLst xmlns:p="http://schemas.openxmlformats.org/presentationml/2006/main">
  <p:tag name="KSO_WM_DIAGRAM_VIRTUALLY_FRAME" val="{&quot;height&quot;:411.4,&quot;left&quot;:49,&quot;top&quot;:82.85,&quot;width&quot;:755.8250393700788}"/>
</p:tagLst>
</file>

<file path=ppt/tags/tag634.xml><?xml version="1.0" encoding="utf-8"?>
<p:tagLst xmlns:p="http://schemas.openxmlformats.org/presentationml/2006/main">
  <p:tag name="KSO_WM_DIAGRAM_VIRTUALLY_FRAME" val="{&quot;height&quot;:411.4,&quot;left&quot;:49,&quot;top&quot;:82.85,&quot;width&quot;:755.8250393700788}"/>
</p:tagLst>
</file>

<file path=ppt/tags/tag635.xml><?xml version="1.0" encoding="utf-8"?>
<p:tagLst xmlns:p="http://schemas.openxmlformats.org/presentationml/2006/main">
  <p:tag name="KSO_WM_DIAGRAM_VIRTUALLY_FRAME" val="{&quot;height&quot;:411.4,&quot;left&quot;:49,&quot;top&quot;:82.85,&quot;width&quot;:755.8250393700788}"/>
</p:tagLst>
</file>

<file path=ppt/tags/tag636.xml><?xml version="1.0" encoding="utf-8"?>
<p:tagLst xmlns:p="http://schemas.openxmlformats.org/presentationml/2006/main">
  <p:tag name="KSO_WM_DIAGRAM_VIRTUALLY_FRAME" val="{&quot;height&quot;:411.4,&quot;left&quot;:49,&quot;top&quot;:82.85,&quot;width&quot;:755.8250393700788}"/>
</p:tagLst>
</file>

<file path=ppt/tags/tag637.xml><?xml version="1.0" encoding="utf-8"?>
<p:tagLst xmlns:p="http://schemas.openxmlformats.org/presentationml/2006/main">
  <p:tag name="KSO_WM_DIAGRAM_VIRTUALLY_FRAME" val="{&quot;height&quot;:411.4,&quot;left&quot;:49,&quot;top&quot;:82.85,&quot;width&quot;:755.8250393700788}"/>
</p:tagLst>
</file>

<file path=ppt/tags/tag638.xml><?xml version="1.0" encoding="utf-8"?>
<p:tagLst xmlns:p="http://schemas.openxmlformats.org/presentationml/2006/main">
  <p:tag name="KSO_WM_DIAGRAM_VIRTUALLY_FRAME" val="{&quot;height&quot;:411.4,&quot;left&quot;:49,&quot;top&quot;:82.85,&quot;width&quot;:755.8250393700788}"/>
</p:tagLst>
</file>

<file path=ppt/tags/tag639.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40.xml><?xml version="1.0" encoding="utf-8"?>
<p:tagLst xmlns:p="http://schemas.openxmlformats.org/presentationml/2006/main">
  <p:tag name="KSO_WM_DIAGRAM_VIRTUALLY_FRAME" val="{&quot;height&quot;:411.4,&quot;left&quot;:49,&quot;top&quot;:82.85,&quot;width&quot;:755.8250393700788}"/>
</p:tagLst>
</file>

<file path=ppt/tags/tag641.xml><?xml version="1.0" encoding="utf-8"?>
<p:tagLst xmlns:p="http://schemas.openxmlformats.org/presentationml/2006/main">
  <p:tag name="KSO_WM_DIAGRAM_VIRTUALLY_FRAME" val="{&quot;height&quot;:411.4,&quot;left&quot;:49,&quot;top&quot;:82.85,&quot;width&quot;:755.8250393700788}"/>
</p:tagLst>
</file>

<file path=ppt/tags/tag642.xml><?xml version="1.0" encoding="utf-8"?>
<p:tagLst xmlns:p="http://schemas.openxmlformats.org/presentationml/2006/main">
  <p:tag name="KSO_WM_DIAGRAM_VIRTUALLY_FRAME" val="{&quot;height&quot;:411.4,&quot;left&quot;:49,&quot;top&quot;:82.85,&quot;width&quot;:755.8250393700788}"/>
</p:tagLst>
</file>

<file path=ppt/tags/tag643.xml><?xml version="1.0" encoding="utf-8"?>
<p:tagLst xmlns:p="http://schemas.openxmlformats.org/presentationml/2006/main">
  <p:tag name="KSO_WM_DIAGRAM_VIRTUALLY_FRAME" val="{&quot;height&quot;:411.4,&quot;left&quot;:49,&quot;top&quot;:82.85,&quot;width&quot;:755.8250393700788}"/>
</p:tagLst>
</file>

<file path=ppt/tags/tag644.xml><?xml version="1.0" encoding="utf-8"?>
<p:tagLst xmlns:p="http://schemas.openxmlformats.org/presentationml/2006/main">
  <p:tag name="KSO_WM_DIAGRAM_VIRTUALLY_FRAME" val="{&quot;height&quot;:411.4,&quot;left&quot;:49,&quot;top&quot;:82.85,&quot;width&quot;:755.8250393700788}"/>
</p:tagLst>
</file>

<file path=ppt/tags/tag645.xml><?xml version="1.0" encoding="utf-8"?>
<p:tagLst xmlns:p="http://schemas.openxmlformats.org/presentationml/2006/main">
  <p:tag name="KSO_WM_DIAGRAM_VIRTUALLY_FRAME" val="{&quot;height&quot;:411.4,&quot;left&quot;:49,&quot;top&quot;:82.85,&quot;width&quot;:755.8250393700788}"/>
</p:tagLst>
</file>

<file path=ppt/tags/tag646.xml><?xml version="1.0" encoding="utf-8"?>
<p:tagLst xmlns:p="http://schemas.openxmlformats.org/presentationml/2006/main">
  <p:tag name="KSO_WM_DIAGRAM_VIRTUALLY_FRAME" val="{&quot;height&quot;:411.4,&quot;left&quot;:49,&quot;top&quot;:82.85,&quot;width&quot;:755.8250393700788}"/>
</p:tagLst>
</file>

<file path=ppt/tags/tag647.xml><?xml version="1.0" encoding="utf-8"?>
<p:tagLst xmlns:p="http://schemas.openxmlformats.org/presentationml/2006/main">
  <p:tag name="KSO_WM_DIAGRAM_VIRTUALLY_FRAME" val="{&quot;height&quot;:411.4,&quot;left&quot;:49,&quot;top&quot;:82.85,&quot;width&quot;:755.8250393700788}"/>
</p:tagLst>
</file>

<file path=ppt/tags/tag648.xml><?xml version="1.0" encoding="utf-8"?>
<p:tagLst xmlns:p="http://schemas.openxmlformats.org/presentationml/2006/main">
  <p:tag name="KSO_WM_DIAGRAM_VIRTUALLY_FRAME" val="{&quot;height&quot;:411.4,&quot;left&quot;:49,&quot;top&quot;:82.85,&quot;width&quot;:755.8250393700788}"/>
</p:tagLst>
</file>

<file path=ppt/tags/tag649.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50.xml><?xml version="1.0" encoding="utf-8"?>
<p:tagLst xmlns:p="http://schemas.openxmlformats.org/presentationml/2006/main">
  <p:tag name="KSO_WM_DIAGRAM_VIRTUALLY_FRAME" val="{&quot;height&quot;:411.4,&quot;left&quot;:49,&quot;top&quot;:82.85,&quot;width&quot;:755.8250393700788}"/>
</p:tagLst>
</file>

<file path=ppt/tags/tag651.xml><?xml version="1.0" encoding="utf-8"?>
<p:tagLst xmlns:p="http://schemas.openxmlformats.org/presentationml/2006/main">
  <p:tag name="KSO_WM_DIAGRAM_VIRTUALLY_FRAME" val="{&quot;height&quot;:411.4,&quot;left&quot;:49,&quot;top&quot;:82.85,&quot;width&quot;:755.8250393700788}"/>
</p:tagLst>
</file>

<file path=ppt/tags/tag652.xml><?xml version="1.0" encoding="utf-8"?>
<p:tagLst xmlns:p="http://schemas.openxmlformats.org/presentationml/2006/main">
  <p:tag name="KSO_WM_DIAGRAM_VIRTUALLY_FRAME" val="{&quot;height&quot;:411.4,&quot;left&quot;:49,&quot;top&quot;:82.85,&quot;width&quot;:755.8250393700788}"/>
</p:tagLst>
</file>

<file path=ppt/tags/tag653.xml><?xml version="1.0" encoding="utf-8"?>
<p:tagLst xmlns:p="http://schemas.openxmlformats.org/presentationml/2006/main">
  <p:tag name="KSO_WM_DIAGRAM_VIRTUALLY_FRAME" val="{&quot;height&quot;:411.4,&quot;left&quot;:49,&quot;top&quot;:82.85,&quot;width&quot;:755.8250393700788}"/>
</p:tagLst>
</file>

<file path=ppt/tags/tag654.xml><?xml version="1.0" encoding="utf-8"?>
<p:tagLst xmlns:p="http://schemas.openxmlformats.org/presentationml/2006/main">
  <p:tag name="KSO_WM_DIAGRAM_VIRTUALLY_FRAME" val="{&quot;height&quot;:411.4,&quot;left&quot;:49,&quot;top&quot;:82.85,&quot;width&quot;:755.8250393700788}"/>
</p:tagLst>
</file>

<file path=ppt/tags/tag655.xml><?xml version="1.0" encoding="utf-8"?>
<p:tagLst xmlns:p="http://schemas.openxmlformats.org/presentationml/2006/main">
  <p:tag name="KSO_WM_DIAGRAM_VIRTUALLY_FRAME" val="{&quot;height&quot;:411.4,&quot;left&quot;:49,&quot;top&quot;:82.85,&quot;width&quot;:755.8250393700788}"/>
</p:tagLst>
</file>

<file path=ppt/tags/tag656.xml><?xml version="1.0" encoding="utf-8"?>
<p:tagLst xmlns:p="http://schemas.openxmlformats.org/presentationml/2006/main">
  <p:tag name="KSO_WM_DIAGRAM_VIRTUALLY_FRAME" val="{&quot;height&quot;:411.4,&quot;left&quot;:49,&quot;top&quot;:82.85,&quot;width&quot;:755.8250393700788}"/>
</p:tagLst>
</file>

<file path=ppt/tags/tag657.xml><?xml version="1.0" encoding="utf-8"?>
<p:tagLst xmlns:p="http://schemas.openxmlformats.org/presentationml/2006/main">
  <p:tag name="KSO_WM_DIAGRAM_VIRTUALLY_FRAME" val="{&quot;height&quot;:411.4,&quot;left&quot;:49,&quot;top&quot;:82.85,&quot;width&quot;:755.8250393700788}"/>
</p:tagLst>
</file>

<file path=ppt/tags/tag658.xml><?xml version="1.0" encoding="utf-8"?>
<p:tagLst xmlns:p="http://schemas.openxmlformats.org/presentationml/2006/main">
  <p:tag name="KSO_WM_DIAGRAM_VIRTUALLY_FRAME" val="{&quot;height&quot;:411.4,&quot;left&quot;:49,&quot;top&quot;:82.85,&quot;width&quot;:755.8250393700788}"/>
</p:tagLst>
</file>

<file path=ppt/tags/tag659.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60.xml><?xml version="1.0" encoding="utf-8"?>
<p:tagLst xmlns:p="http://schemas.openxmlformats.org/presentationml/2006/main">
  <p:tag name="KSO_WM_DIAGRAM_VIRTUALLY_FRAME" val="{&quot;height&quot;:411.4,&quot;left&quot;:49,&quot;top&quot;:82.85,&quot;width&quot;:755.8250393700788}"/>
</p:tagLst>
</file>

<file path=ppt/tags/tag661.xml><?xml version="1.0" encoding="utf-8"?>
<p:tagLst xmlns:p="http://schemas.openxmlformats.org/presentationml/2006/main">
  <p:tag name="KSO_WM_DIAGRAM_VIRTUALLY_FRAME" val="{&quot;height&quot;:411.4,&quot;left&quot;:49,&quot;top&quot;:82.85,&quot;width&quot;:755.8250393700788}"/>
</p:tagLst>
</file>

<file path=ppt/tags/tag662.xml><?xml version="1.0" encoding="utf-8"?>
<p:tagLst xmlns:p="http://schemas.openxmlformats.org/presentationml/2006/main">
  <p:tag name="KSO_WM_DIAGRAM_VIRTUALLY_FRAME" val="{&quot;height&quot;:411.4,&quot;left&quot;:49,&quot;top&quot;:82.85,&quot;width&quot;:755.8250393700788}"/>
</p:tagLst>
</file>

<file path=ppt/tags/tag663.xml><?xml version="1.0" encoding="utf-8"?>
<p:tagLst xmlns:p="http://schemas.openxmlformats.org/presentationml/2006/main">
  <p:tag name="KSO_WM_DIAGRAM_VIRTUALLY_FRAME" val="{&quot;height&quot;:411.4,&quot;left&quot;:49,&quot;top&quot;:82.85,&quot;width&quot;:755.8250393700788}"/>
</p:tagLst>
</file>

<file path=ppt/tags/tag664.xml><?xml version="1.0" encoding="utf-8"?>
<p:tagLst xmlns:p="http://schemas.openxmlformats.org/presentationml/2006/main">
  <p:tag name="KSO_WM_DIAGRAM_VIRTUALLY_FRAME" val="{&quot;height&quot;:411.4,&quot;left&quot;:49,&quot;top&quot;:82.85,&quot;width&quot;:755.8250393700788}"/>
</p:tagLst>
</file>

<file path=ppt/tags/tag665.xml><?xml version="1.0" encoding="utf-8"?>
<p:tagLst xmlns:p="http://schemas.openxmlformats.org/presentationml/2006/main">
  <p:tag name="KSO_WM_DIAGRAM_VIRTUALLY_FRAME" val="{&quot;height&quot;:411.4,&quot;left&quot;:49,&quot;top&quot;:82.85,&quot;width&quot;:755.8250393700788}"/>
</p:tagLst>
</file>

<file path=ppt/tags/tag666.xml><?xml version="1.0" encoding="utf-8"?>
<p:tagLst xmlns:p="http://schemas.openxmlformats.org/presentationml/2006/main">
  <p:tag name="KSO_WM_DIAGRAM_VIRTUALLY_FRAME" val="{&quot;height&quot;:411.4,&quot;left&quot;:49,&quot;top&quot;:82.85,&quot;width&quot;:755.8250393700788}"/>
</p:tagLst>
</file>

<file path=ppt/tags/tag667.xml><?xml version="1.0" encoding="utf-8"?>
<p:tagLst xmlns:p="http://schemas.openxmlformats.org/presentationml/2006/main">
  <p:tag name="KSO_WM_DIAGRAM_VIRTUALLY_FRAME" val="{&quot;height&quot;:411.4,&quot;left&quot;:49,&quot;top&quot;:82.85,&quot;width&quot;:755.8250393700788}"/>
</p:tagLst>
</file>

<file path=ppt/tags/tag668.xml><?xml version="1.0" encoding="utf-8"?>
<p:tagLst xmlns:p="http://schemas.openxmlformats.org/presentationml/2006/main">
  <p:tag name="KSO_WM_DIAGRAM_VIRTUALLY_FRAME" val="{&quot;height&quot;:411.4,&quot;left&quot;:49,&quot;top&quot;:82.85,&quot;width&quot;:755.8250393700788}"/>
</p:tagLst>
</file>

<file path=ppt/tags/tag669.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70.xml><?xml version="1.0" encoding="utf-8"?>
<p:tagLst xmlns:p="http://schemas.openxmlformats.org/presentationml/2006/main">
  <p:tag name="KSO_WM_DIAGRAM_VIRTUALLY_FRAME" val="{&quot;height&quot;:411.4,&quot;left&quot;:49,&quot;top&quot;:82.85,&quot;width&quot;:755.8250393700788}"/>
</p:tagLst>
</file>

<file path=ppt/tags/tag671.xml><?xml version="1.0" encoding="utf-8"?>
<p:tagLst xmlns:p="http://schemas.openxmlformats.org/presentationml/2006/main">
  <p:tag name="KSO_WM_DIAGRAM_VIRTUALLY_FRAME" val="{&quot;height&quot;:411.4,&quot;left&quot;:49,&quot;top&quot;:82.85,&quot;width&quot;:755.8250393700788}"/>
</p:tagLst>
</file>

<file path=ppt/tags/tag672.xml><?xml version="1.0" encoding="utf-8"?>
<p:tagLst xmlns:p="http://schemas.openxmlformats.org/presentationml/2006/main">
  <p:tag name="KSO_WM_DIAGRAM_VIRTUALLY_FRAME" val="{&quot;height&quot;:411.4,&quot;left&quot;:49,&quot;top&quot;:82.85,&quot;width&quot;:755.8250393700788}"/>
</p:tagLst>
</file>

<file path=ppt/tags/tag673.xml><?xml version="1.0" encoding="utf-8"?>
<p:tagLst xmlns:p="http://schemas.openxmlformats.org/presentationml/2006/main">
  <p:tag name="KSO_WM_DIAGRAM_VIRTUALLY_FRAME" val="{&quot;height&quot;:411.4,&quot;left&quot;:49,&quot;top&quot;:82.85,&quot;width&quot;:755.8250393700788}"/>
</p:tagLst>
</file>

<file path=ppt/tags/tag674.xml><?xml version="1.0" encoding="utf-8"?>
<p:tagLst xmlns:p="http://schemas.openxmlformats.org/presentationml/2006/main">
  <p:tag name="KSO_WM_DIAGRAM_VIRTUALLY_FRAME" val="{&quot;height&quot;:411.4,&quot;left&quot;:49,&quot;top&quot;:82.85,&quot;width&quot;:755.8250393700788}"/>
</p:tagLst>
</file>

<file path=ppt/tags/tag675.xml><?xml version="1.0" encoding="utf-8"?>
<p:tagLst xmlns:p="http://schemas.openxmlformats.org/presentationml/2006/main">
  <p:tag name="KSO_WM_DIAGRAM_VIRTUALLY_FRAME" val="{&quot;height&quot;:411.4,&quot;left&quot;:49,&quot;top&quot;:82.85,&quot;width&quot;:755.8250393700788}"/>
</p:tagLst>
</file>

<file path=ppt/tags/tag676.xml><?xml version="1.0" encoding="utf-8"?>
<p:tagLst xmlns:p="http://schemas.openxmlformats.org/presentationml/2006/main">
  <p:tag name="KSO_WM_DIAGRAM_VIRTUALLY_FRAME" val="{&quot;height&quot;:411.4,&quot;left&quot;:49,&quot;top&quot;:82.85,&quot;width&quot;:755.8250393700788}"/>
</p:tagLst>
</file>

<file path=ppt/tags/tag677.xml><?xml version="1.0" encoding="utf-8"?>
<p:tagLst xmlns:p="http://schemas.openxmlformats.org/presentationml/2006/main">
  <p:tag name="KSO_WM_DIAGRAM_VIRTUALLY_FRAME" val="{&quot;height&quot;:411.4,&quot;left&quot;:49,&quot;top&quot;:82.85,&quot;width&quot;:755.8250393700788}"/>
</p:tagLst>
</file>

<file path=ppt/tags/tag678.xml><?xml version="1.0" encoding="utf-8"?>
<p:tagLst xmlns:p="http://schemas.openxmlformats.org/presentationml/2006/main">
  <p:tag name="KSO_WM_DIAGRAM_VIRTUALLY_FRAME" val="{&quot;height&quot;:411.4,&quot;left&quot;:49,&quot;top&quot;:82.85,&quot;width&quot;:755.8250393700788}"/>
</p:tagLst>
</file>

<file path=ppt/tags/tag679.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80.xml><?xml version="1.0" encoding="utf-8"?>
<p:tagLst xmlns:p="http://schemas.openxmlformats.org/presentationml/2006/main">
  <p:tag name="KSO_WM_DIAGRAM_VIRTUALLY_FRAME" val="{&quot;height&quot;:411.4,&quot;left&quot;:49,&quot;top&quot;:82.85,&quot;width&quot;:755.8250393700788}"/>
</p:tagLst>
</file>

<file path=ppt/tags/tag681.xml><?xml version="1.0" encoding="utf-8"?>
<p:tagLst xmlns:p="http://schemas.openxmlformats.org/presentationml/2006/main">
  <p:tag name="KSO_WM_DIAGRAM_VIRTUALLY_FRAME" val="{&quot;height&quot;:411.4,&quot;left&quot;:49,&quot;top&quot;:82.85,&quot;width&quot;:755.8250393700788}"/>
</p:tagLst>
</file>

<file path=ppt/tags/tag682.xml><?xml version="1.0" encoding="utf-8"?>
<p:tagLst xmlns:p="http://schemas.openxmlformats.org/presentationml/2006/main">
  <p:tag name="KSO_WM_DIAGRAM_VIRTUALLY_FRAME" val="{&quot;height&quot;:411.4,&quot;left&quot;:49,&quot;top&quot;:82.85,&quot;width&quot;:755.8250393700788}"/>
</p:tagLst>
</file>

<file path=ppt/tags/tag683.xml><?xml version="1.0" encoding="utf-8"?>
<p:tagLst xmlns:p="http://schemas.openxmlformats.org/presentationml/2006/main">
  <p:tag name="KSO_WM_DIAGRAM_VIRTUALLY_FRAME" val="{&quot;height&quot;:411.4,&quot;left&quot;:49,&quot;top&quot;:82.85,&quot;width&quot;:755.8250393700788}"/>
</p:tagLst>
</file>

<file path=ppt/tags/tag684.xml><?xml version="1.0" encoding="utf-8"?>
<p:tagLst xmlns:p="http://schemas.openxmlformats.org/presentationml/2006/main">
  <p:tag name="KSO_WM_DIAGRAM_VIRTUALLY_FRAME" val="{&quot;height&quot;:411.4,&quot;left&quot;:49,&quot;top&quot;:82.85,&quot;width&quot;:755.8250393700788}"/>
</p:tagLst>
</file>

<file path=ppt/tags/tag685.xml><?xml version="1.0" encoding="utf-8"?>
<p:tagLst xmlns:p="http://schemas.openxmlformats.org/presentationml/2006/main">
  <p:tag name="KSO_WM_DIAGRAM_VIRTUALLY_FRAME" val="{&quot;height&quot;:411.4,&quot;left&quot;:49,&quot;top&quot;:82.85,&quot;width&quot;:755.8250393700788}"/>
</p:tagLst>
</file>

<file path=ppt/tags/tag686.xml><?xml version="1.0" encoding="utf-8"?>
<p:tagLst xmlns:p="http://schemas.openxmlformats.org/presentationml/2006/main">
  <p:tag name="KSO_WM_DIAGRAM_VIRTUALLY_FRAME" val="{&quot;height&quot;:411.4,&quot;left&quot;:49,&quot;top&quot;:82.85,&quot;width&quot;:755.8250393700788}"/>
</p:tagLst>
</file>

<file path=ppt/tags/tag687.xml><?xml version="1.0" encoding="utf-8"?>
<p:tagLst xmlns:p="http://schemas.openxmlformats.org/presentationml/2006/main">
  <p:tag name="KSO_WM_DIAGRAM_VIRTUALLY_FRAME" val="{&quot;height&quot;:411.4,&quot;left&quot;:49,&quot;top&quot;:82.85,&quot;width&quot;:755.8250393700788}"/>
</p:tagLst>
</file>

<file path=ppt/tags/tag688.xml><?xml version="1.0" encoding="utf-8"?>
<p:tagLst xmlns:p="http://schemas.openxmlformats.org/presentationml/2006/main">
  <p:tag name="KSO_WM_DIAGRAM_VIRTUALLY_FRAME" val="{&quot;height&quot;:411.4,&quot;left&quot;:49,&quot;top&quot;:82.85,&quot;width&quot;:755.8250393700788}"/>
</p:tagLst>
</file>

<file path=ppt/tags/tag689.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690.xml><?xml version="1.0" encoding="utf-8"?>
<p:tagLst xmlns:p="http://schemas.openxmlformats.org/presentationml/2006/main">
  <p:tag name="KSO_WM_DIAGRAM_VIRTUALLY_FRAME" val="{&quot;height&quot;:411.4,&quot;left&quot;:49,&quot;top&quot;:82.85,&quot;width&quot;:755.8250393700788}"/>
</p:tagLst>
</file>

<file path=ppt/tags/tag691.xml><?xml version="1.0" encoding="utf-8"?>
<p:tagLst xmlns:p="http://schemas.openxmlformats.org/presentationml/2006/main">
  <p:tag name="KSO_WM_DIAGRAM_VIRTUALLY_FRAME" val="{&quot;height&quot;:411.4,&quot;left&quot;:49,&quot;top&quot;:82.85,&quot;width&quot;:755.8250393700788}"/>
</p:tagLst>
</file>

<file path=ppt/tags/tag692.xml><?xml version="1.0" encoding="utf-8"?>
<p:tagLst xmlns:p="http://schemas.openxmlformats.org/presentationml/2006/main">
  <p:tag name="KSO_WM_DIAGRAM_VIRTUALLY_FRAME" val="{&quot;height&quot;:411.4,&quot;left&quot;:49,&quot;top&quot;:82.85,&quot;width&quot;:755.8250393700788}"/>
</p:tagLst>
</file>

<file path=ppt/tags/tag693.xml><?xml version="1.0" encoding="utf-8"?>
<p:tagLst xmlns:p="http://schemas.openxmlformats.org/presentationml/2006/main">
  <p:tag name="KSO_WM_DIAGRAM_VIRTUALLY_FRAME" val="{&quot;height&quot;:411.4,&quot;left&quot;:49,&quot;top&quot;:82.85,&quot;width&quot;:755.8250393700788}"/>
</p:tagLst>
</file>

<file path=ppt/tags/tag694.xml><?xml version="1.0" encoding="utf-8"?>
<p:tagLst xmlns:p="http://schemas.openxmlformats.org/presentationml/2006/main">
  <p:tag name="KSO_WM_DIAGRAM_VIRTUALLY_FRAME" val="{&quot;height&quot;:411.4,&quot;left&quot;:49,&quot;top&quot;:82.85,&quot;width&quot;:755.8250393700788}"/>
</p:tagLst>
</file>

<file path=ppt/tags/tag695.xml><?xml version="1.0" encoding="utf-8"?>
<p:tagLst xmlns:p="http://schemas.openxmlformats.org/presentationml/2006/main">
  <p:tag name="KSO_WM_DIAGRAM_VIRTUALLY_FRAME" val="{&quot;height&quot;:411.4,&quot;left&quot;:49,&quot;top&quot;:82.85,&quot;width&quot;:755.8250393700788}"/>
</p:tagLst>
</file>

<file path=ppt/tags/tag696.xml><?xml version="1.0" encoding="utf-8"?>
<p:tagLst xmlns:p="http://schemas.openxmlformats.org/presentationml/2006/main">
  <p:tag name="KSO_WM_DIAGRAM_VIRTUALLY_FRAME" val="{&quot;height&quot;:411.4,&quot;left&quot;:49,&quot;top&quot;:82.85,&quot;width&quot;:755.8250393700788}"/>
</p:tagLst>
</file>

<file path=ppt/tags/tag697.xml><?xml version="1.0" encoding="utf-8"?>
<p:tagLst xmlns:p="http://schemas.openxmlformats.org/presentationml/2006/main">
  <p:tag name="KSO_WM_DIAGRAM_VIRTUALLY_FRAME" val="{&quot;height&quot;:411.4,&quot;left&quot;:49,&quot;top&quot;:82.85,&quot;width&quot;:755.8250393700788}"/>
</p:tagLst>
</file>

<file path=ppt/tags/tag698.xml><?xml version="1.0" encoding="utf-8"?>
<p:tagLst xmlns:p="http://schemas.openxmlformats.org/presentationml/2006/main">
  <p:tag name="KSO_WM_DIAGRAM_VIRTUALLY_FRAME" val="{&quot;height&quot;:411.4,&quot;left&quot;:49,&quot;top&quot;:82.85,&quot;width&quot;:755.8250393700788}"/>
</p:tagLst>
</file>

<file path=ppt/tags/tag69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00.xml><?xml version="1.0" encoding="utf-8"?>
<p:tagLst xmlns:p="http://schemas.openxmlformats.org/presentationml/2006/main">
  <p:tag name="KSO_WM_DIAGRAM_VIRTUALLY_FRAME" val="{&quot;height&quot;:411.4,&quot;left&quot;:49,&quot;top&quot;:82.85,&quot;width&quot;:755.8250393700788}"/>
</p:tagLst>
</file>

<file path=ppt/tags/tag701.xml><?xml version="1.0" encoding="utf-8"?>
<p:tagLst xmlns:p="http://schemas.openxmlformats.org/presentationml/2006/main">
  <p:tag name="KSO_WM_DIAGRAM_VIRTUALLY_FRAME" val="{&quot;height&quot;:411.4,&quot;left&quot;:49,&quot;top&quot;:82.85,&quot;width&quot;:755.8250393700788}"/>
</p:tagLst>
</file>

<file path=ppt/tags/tag702.xml><?xml version="1.0" encoding="utf-8"?>
<p:tagLst xmlns:p="http://schemas.openxmlformats.org/presentationml/2006/main">
  <p:tag name="KSO_WM_DIAGRAM_VIRTUALLY_FRAME" val="{&quot;height&quot;:411.4,&quot;left&quot;:49,&quot;top&quot;:82.85,&quot;width&quot;:755.8250393700788}"/>
</p:tagLst>
</file>

<file path=ppt/tags/tag703.xml><?xml version="1.0" encoding="utf-8"?>
<p:tagLst xmlns:p="http://schemas.openxmlformats.org/presentationml/2006/main">
  <p:tag name="KSO_WM_DIAGRAM_VIRTUALLY_FRAME" val="{&quot;height&quot;:411.4,&quot;left&quot;:49,&quot;top&quot;:82.85,&quot;width&quot;:755.8250393700788}"/>
</p:tagLst>
</file>

<file path=ppt/tags/tag704.xml><?xml version="1.0" encoding="utf-8"?>
<p:tagLst xmlns:p="http://schemas.openxmlformats.org/presentationml/2006/main">
  <p:tag name="KSO_WM_DIAGRAM_VIRTUALLY_FRAME" val="{&quot;height&quot;:411.4,&quot;left&quot;:49,&quot;top&quot;:82.85,&quot;width&quot;:755.8250393700788}"/>
</p:tagLst>
</file>

<file path=ppt/tags/tag705.xml><?xml version="1.0" encoding="utf-8"?>
<p:tagLst xmlns:p="http://schemas.openxmlformats.org/presentationml/2006/main">
  <p:tag name="KSO_WM_DIAGRAM_VIRTUALLY_FRAME" val="{&quot;height&quot;:411.4,&quot;left&quot;:49,&quot;top&quot;:82.85,&quot;width&quot;:755.8250393700788}"/>
</p:tagLst>
</file>

<file path=ppt/tags/tag706.xml><?xml version="1.0" encoding="utf-8"?>
<p:tagLst xmlns:p="http://schemas.openxmlformats.org/presentationml/2006/main">
  <p:tag name="KSO_WM_DIAGRAM_VIRTUALLY_FRAME" val="{&quot;height&quot;:411.4,&quot;left&quot;:49,&quot;top&quot;:82.85,&quot;width&quot;:755.8250393700788}"/>
</p:tagLst>
</file>

<file path=ppt/tags/tag707.xml><?xml version="1.0" encoding="utf-8"?>
<p:tagLst xmlns:p="http://schemas.openxmlformats.org/presentationml/2006/main">
  <p:tag name="KSO_WM_DIAGRAM_VIRTUALLY_FRAME" val="{&quot;height&quot;:411.4,&quot;left&quot;:49,&quot;top&quot;:82.85,&quot;width&quot;:755.8250393700788}"/>
</p:tagLst>
</file>

<file path=ppt/tags/tag708.xml><?xml version="1.0" encoding="utf-8"?>
<p:tagLst xmlns:p="http://schemas.openxmlformats.org/presentationml/2006/main">
  <p:tag name="KSO_WM_DIAGRAM_VIRTUALLY_FRAME" val="{&quot;height&quot;:411.4,&quot;left&quot;:49,&quot;top&quot;:82.85,&quot;width&quot;:755.8250393700788}"/>
</p:tagLst>
</file>

<file path=ppt/tags/tag709.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10.xml><?xml version="1.0" encoding="utf-8"?>
<p:tagLst xmlns:p="http://schemas.openxmlformats.org/presentationml/2006/main">
  <p:tag name="KSO_WM_DIAGRAM_VIRTUALLY_FRAME" val="{&quot;height&quot;:411.4,&quot;left&quot;:49,&quot;top&quot;:82.85,&quot;width&quot;:755.8250393700788}"/>
</p:tagLst>
</file>

<file path=ppt/tags/tag711.xml><?xml version="1.0" encoding="utf-8"?>
<p:tagLst xmlns:p="http://schemas.openxmlformats.org/presentationml/2006/main">
  <p:tag name="KSO_WM_DIAGRAM_VIRTUALLY_FRAME" val="{&quot;height&quot;:411.4,&quot;left&quot;:49,&quot;top&quot;:82.85,&quot;width&quot;:755.8250393700788}"/>
</p:tagLst>
</file>

<file path=ppt/tags/tag712.xml><?xml version="1.0" encoding="utf-8"?>
<p:tagLst xmlns:p="http://schemas.openxmlformats.org/presentationml/2006/main">
  <p:tag name="KSO_WM_DIAGRAM_VIRTUALLY_FRAME" val="{&quot;height&quot;:411.4,&quot;left&quot;:49,&quot;top&quot;:82.85,&quot;width&quot;:755.8250393700788}"/>
</p:tagLst>
</file>

<file path=ppt/tags/tag713.xml><?xml version="1.0" encoding="utf-8"?>
<p:tagLst xmlns:p="http://schemas.openxmlformats.org/presentationml/2006/main">
  <p:tag name="KSO_WM_DIAGRAM_VIRTUALLY_FRAME" val="{&quot;height&quot;:411.4,&quot;left&quot;:49,&quot;top&quot;:82.85,&quot;width&quot;:755.8250393700788}"/>
</p:tagLst>
</file>

<file path=ppt/tags/tag714.xml><?xml version="1.0" encoding="utf-8"?>
<p:tagLst xmlns:p="http://schemas.openxmlformats.org/presentationml/2006/main">
  <p:tag name="KSO_WM_DIAGRAM_VIRTUALLY_FRAME" val="{&quot;height&quot;:411.4,&quot;left&quot;:49,&quot;top&quot;:82.85,&quot;width&quot;:755.8250393700788}"/>
</p:tagLst>
</file>

<file path=ppt/tags/tag715.xml><?xml version="1.0" encoding="utf-8"?>
<p:tagLst xmlns:p="http://schemas.openxmlformats.org/presentationml/2006/main">
  <p:tag name="KSO_WM_DIAGRAM_VIRTUALLY_FRAME" val="{&quot;height&quot;:411.4,&quot;left&quot;:49,&quot;top&quot;:82.85,&quot;width&quot;:755.8250393700788}"/>
</p:tagLst>
</file>

<file path=ppt/tags/tag716.xml><?xml version="1.0" encoding="utf-8"?>
<p:tagLst xmlns:p="http://schemas.openxmlformats.org/presentationml/2006/main">
  <p:tag name="KSO_WM_DIAGRAM_VIRTUALLY_FRAME" val="{&quot;height&quot;:411.4,&quot;left&quot;:49,&quot;top&quot;:82.85,&quot;width&quot;:755.8250393700788}"/>
</p:tagLst>
</file>

<file path=ppt/tags/tag717.xml><?xml version="1.0" encoding="utf-8"?>
<p:tagLst xmlns:p="http://schemas.openxmlformats.org/presentationml/2006/main">
  <p:tag name="KSO_WM_DIAGRAM_VIRTUALLY_FRAME" val="{&quot;height&quot;:411.4,&quot;left&quot;:49,&quot;top&quot;:82.85,&quot;width&quot;:755.8250393700788}"/>
</p:tagLst>
</file>

<file path=ppt/tags/tag718.xml><?xml version="1.0" encoding="utf-8"?>
<p:tagLst xmlns:p="http://schemas.openxmlformats.org/presentationml/2006/main">
  <p:tag name="KSO_WM_DIAGRAM_VIRTUALLY_FRAME" val="{&quot;height&quot;:411.4,&quot;left&quot;:49,&quot;top&quot;:82.85,&quot;width&quot;:755.8250393700788}"/>
</p:tagLst>
</file>

<file path=ppt/tags/tag719.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20.xml><?xml version="1.0" encoding="utf-8"?>
<p:tagLst xmlns:p="http://schemas.openxmlformats.org/presentationml/2006/main">
  <p:tag name="KSO_WM_DIAGRAM_VIRTUALLY_FRAME" val="{&quot;height&quot;:411.4,&quot;left&quot;:49,&quot;top&quot;:82.85,&quot;width&quot;:755.8250393700788}"/>
</p:tagLst>
</file>

<file path=ppt/tags/tag721.xml><?xml version="1.0" encoding="utf-8"?>
<p:tagLst xmlns:p="http://schemas.openxmlformats.org/presentationml/2006/main">
  <p:tag name="KSO_WM_DIAGRAM_VIRTUALLY_FRAME" val="{&quot;height&quot;:411.4,&quot;left&quot;:49,&quot;top&quot;:82.85,&quot;width&quot;:755.8250393700788}"/>
</p:tagLst>
</file>

<file path=ppt/tags/tag722.xml><?xml version="1.0" encoding="utf-8"?>
<p:tagLst xmlns:p="http://schemas.openxmlformats.org/presentationml/2006/main">
  <p:tag name="KSO_WM_DIAGRAM_VIRTUALLY_FRAME" val="{&quot;height&quot;:411.4,&quot;left&quot;:49,&quot;top&quot;:82.85,&quot;width&quot;:755.8250393700788}"/>
</p:tagLst>
</file>

<file path=ppt/tags/tag723.xml><?xml version="1.0" encoding="utf-8"?>
<p:tagLst xmlns:p="http://schemas.openxmlformats.org/presentationml/2006/main">
  <p:tag name="KSO_WM_DIAGRAM_VIRTUALLY_FRAME" val="{&quot;height&quot;:411.4,&quot;left&quot;:49,&quot;top&quot;:82.85,&quot;width&quot;:755.8250393700788}"/>
</p:tagLst>
</file>

<file path=ppt/tags/tag724.xml><?xml version="1.0" encoding="utf-8"?>
<p:tagLst xmlns:p="http://schemas.openxmlformats.org/presentationml/2006/main">
  <p:tag name="KSO_WM_DIAGRAM_VIRTUALLY_FRAME" val="{&quot;height&quot;:411.4,&quot;left&quot;:49,&quot;top&quot;:82.85,&quot;width&quot;:755.8250393700788}"/>
</p:tagLst>
</file>

<file path=ppt/tags/tag725.xml><?xml version="1.0" encoding="utf-8"?>
<p:tagLst xmlns:p="http://schemas.openxmlformats.org/presentationml/2006/main">
  <p:tag name="KSO_WM_DIAGRAM_VIRTUALLY_FRAME" val="{&quot;height&quot;:411.4,&quot;left&quot;:49,&quot;top&quot;:82.85,&quot;width&quot;:755.8250393700788}"/>
</p:tagLst>
</file>

<file path=ppt/tags/tag726.xml><?xml version="1.0" encoding="utf-8"?>
<p:tagLst xmlns:p="http://schemas.openxmlformats.org/presentationml/2006/main">
  <p:tag name="KSO_WM_DIAGRAM_VIRTUALLY_FRAME" val="{&quot;height&quot;:411.4,&quot;left&quot;:49,&quot;top&quot;:82.85,&quot;width&quot;:755.8250393700788}"/>
</p:tagLst>
</file>

<file path=ppt/tags/tag727.xml><?xml version="1.0" encoding="utf-8"?>
<p:tagLst xmlns:p="http://schemas.openxmlformats.org/presentationml/2006/main">
  <p:tag name="KSO_WM_DIAGRAM_VIRTUALLY_FRAME" val="{&quot;height&quot;:411.4,&quot;left&quot;:49,&quot;top&quot;:82.85,&quot;width&quot;:755.8250393700788}"/>
</p:tagLst>
</file>

<file path=ppt/tags/tag728.xml><?xml version="1.0" encoding="utf-8"?>
<p:tagLst xmlns:p="http://schemas.openxmlformats.org/presentationml/2006/main">
  <p:tag name="KSO_WM_DIAGRAM_VIRTUALLY_FRAME" val="{&quot;height&quot;:411.4,&quot;left&quot;:49,&quot;top&quot;:82.85,&quot;width&quot;:755.8250393700788}"/>
</p:tagLst>
</file>

<file path=ppt/tags/tag729.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30.xml><?xml version="1.0" encoding="utf-8"?>
<p:tagLst xmlns:p="http://schemas.openxmlformats.org/presentationml/2006/main">
  <p:tag name="KSO_WM_DIAGRAM_VIRTUALLY_FRAME" val="{&quot;height&quot;:411.4,&quot;left&quot;:49,&quot;top&quot;:82.85,&quot;width&quot;:755.8250393700788}"/>
</p:tagLst>
</file>

<file path=ppt/tags/tag731.xml><?xml version="1.0" encoding="utf-8"?>
<p:tagLst xmlns:p="http://schemas.openxmlformats.org/presentationml/2006/main">
  <p:tag name="KSO_WM_DIAGRAM_VIRTUALLY_FRAME" val="{&quot;height&quot;:411.4,&quot;left&quot;:49,&quot;top&quot;:82.85,&quot;width&quot;:755.8250393700788}"/>
</p:tagLst>
</file>

<file path=ppt/tags/tag732.xml><?xml version="1.0" encoding="utf-8"?>
<p:tagLst xmlns:p="http://schemas.openxmlformats.org/presentationml/2006/main">
  <p:tag name="KSO_WM_DIAGRAM_VIRTUALLY_FRAME" val="{&quot;height&quot;:411.4,&quot;left&quot;:49,&quot;top&quot;:82.85,&quot;width&quot;:755.8250393700788}"/>
</p:tagLst>
</file>

<file path=ppt/tags/tag733.xml><?xml version="1.0" encoding="utf-8"?>
<p:tagLst xmlns:p="http://schemas.openxmlformats.org/presentationml/2006/main">
  <p:tag name="KSO_WM_DIAGRAM_VIRTUALLY_FRAME" val="{&quot;height&quot;:411.4,&quot;left&quot;:49,&quot;top&quot;:82.85,&quot;width&quot;:755.8250393700788}"/>
</p:tagLst>
</file>

<file path=ppt/tags/tag734.xml><?xml version="1.0" encoding="utf-8"?>
<p:tagLst xmlns:p="http://schemas.openxmlformats.org/presentationml/2006/main">
  <p:tag name="KSO_WM_DIAGRAM_VIRTUALLY_FRAME" val="{&quot;height&quot;:411.4,&quot;left&quot;:49,&quot;top&quot;:82.85,&quot;width&quot;:755.8250393700788}"/>
</p:tagLst>
</file>

<file path=ppt/tags/tag735.xml><?xml version="1.0" encoding="utf-8"?>
<p:tagLst xmlns:p="http://schemas.openxmlformats.org/presentationml/2006/main">
  <p:tag name="KSO_WM_DIAGRAM_VIRTUALLY_FRAME" val="{&quot;height&quot;:411.4,&quot;left&quot;:49,&quot;top&quot;:82.85,&quot;width&quot;:755.8250393700788}"/>
</p:tagLst>
</file>

<file path=ppt/tags/tag736.xml><?xml version="1.0" encoding="utf-8"?>
<p:tagLst xmlns:p="http://schemas.openxmlformats.org/presentationml/2006/main">
  <p:tag name="KSO_WM_DIAGRAM_VIRTUALLY_FRAME" val="{&quot;height&quot;:411.4,&quot;left&quot;:49,&quot;top&quot;:82.85,&quot;width&quot;:755.8250393700788}"/>
</p:tagLst>
</file>

<file path=ppt/tags/tag737.xml><?xml version="1.0" encoding="utf-8"?>
<p:tagLst xmlns:p="http://schemas.openxmlformats.org/presentationml/2006/main">
  <p:tag name="KSO_WM_DIAGRAM_VIRTUALLY_FRAME" val="{&quot;height&quot;:411.4,&quot;left&quot;:49,&quot;top&quot;:82.85,&quot;width&quot;:755.8250393700788}"/>
</p:tagLst>
</file>

<file path=ppt/tags/tag738.xml><?xml version="1.0" encoding="utf-8"?>
<p:tagLst xmlns:p="http://schemas.openxmlformats.org/presentationml/2006/main">
  <p:tag name="KSO_WM_DIAGRAM_VIRTUALLY_FRAME" val="{&quot;height&quot;:411.4,&quot;left&quot;:49,&quot;top&quot;:82.85,&quot;width&quot;:755.8250393700788}"/>
</p:tagLst>
</file>

<file path=ppt/tags/tag739.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40.xml><?xml version="1.0" encoding="utf-8"?>
<p:tagLst xmlns:p="http://schemas.openxmlformats.org/presentationml/2006/main">
  <p:tag name="KSO_WM_DIAGRAM_VIRTUALLY_FRAME" val="{&quot;height&quot;:411.4,&quot;left&quot;:49,&quot;top&quot;:82.85,&quot;width&quot;:755.8250393700788}"/>
</p:tagLst>
</file>

<file path=ppt/tags/tag741.xml><?xml version="1.0" encoding="utf-8"?>
<p:tagLst xmlns:p="http://schemas.openxmlformats.org/presentationml/2006/main">
  <p:tag name="KSO_WM_DIAGRAM_VIRTUALLY_FRAME" val="{&quot;height&quot;:411.4,&quot;left&quot;:49,&quot;top&quot;:82.85,&quot;width&quot;:755.8250393700788}"/>
</p:tagLst>
</file>

<file path=ppt/tags/tag742.xml><?xml version="1.0" encoding="utf-8"?>
<p:tagLst xmlns:p="http://schemas.openxmlformats.org/presentationml/2006/main">
  <p:tag name="KSO_WM_DIAGRAM_VIRTUALLY_FRAME" val="{&quot;height&quot;:411.4,&quot;left&quot;:49,&quot;top&quot;:82.85,&quot;width&quot;:755.8250393700788}"/>
</p:tagLst>
</file>

<file path=ppt/tags/tag743.xml><?xml version="1.0" encoding="utf-8"?>
<p:tagLst xmlns:p="http://schemas.openxmlformats.org/presentationml/2006/main">
  <p:tag name="KSO_WM_DIAGRAM_VIRTUALLY_FRAME" val="{&quot;height&quot;:411.4,&quot;left&quot;:49,&quot;top&quot;:82.85,&quot;width&quot;:755.8250393700788}"/>
</p:tagLst>
</file>

<file path=ppt/tags/tag744.xml><?xml version="1.0" encoding="utf-8"?>
<p:tagLst xmlns:p="http://schemas.openxmlformats.org/presentationml/2006/main">
  <p:tag name="KSO_WM_DIAGRAM_VIRTUALLY_FRAME" val="{&quot;height&quot;:411.4,&quot;left&quot;:49,&quot;top&quot;:82.85,&quot;width&quot;:755.8250393700788}"/>
</p:tagLst>
</file>

<file path=ppt/tags/tag745.xml><?xml version="1.0" encoding="utf-8"?>
<p:tagLst xmlns:p="http://schemas.openxmlformats.org/presentationml/2006/main">
  <p:tag name="KSO_WM_DIAGRAM_VIRTUALLY_FRAME" val="{&quot;height&quot;:411.4,&quot;left&quot;:49,&quot;top&quot;:82.85,&quot;width&quot;:755.8250393700788}"/>
</p:tagLst>
</file>

<file path=ppt/tags/tag746.xml><?xml version="1.0" encoding="utf-8"?>
<p:tagLst xmlns:p="http://schemas.openxmlformats.org/presentationml/2006/main">
  <p:tag name="KSO_WM_DIAGRAM_VIRTUALLY_FRAME" val="{&quot;height&quot;:411.4,&quot;left&quot;:49,&quot;top&quot;:82.85,&quot;width&quot;:755.8250393700788}"/>
</p:tagLst>
</file>

<file path=ppt/tags/tag747.xml><?xml version="1.0" encoding="utf-8"?>
<p:tagLst xmlns:p="http://schemas.openxmlformats.org/presentationml/2006/main">
  <p:tag name="KSO_WM_DIAGRAM_VIRTUALLY_FRAME" val="{&quot;height&quot;:411.4,&quot;left&quot;:49,&quot;top&quot;:82.85,&quot;width&quot;:755.8250393700788}"/>
</p:tagLst>
</file>

<file path=ppt/tags/tag748.xml><?xml version="1.0" encoding="utf-8"?>
<p:tagLst xmlns:p="http://schemas.openxmlformats.org/presentationml/2006/main">
  <p:tag name="KSO_WM_DIAGRAM_VIRTUALLY_FRAME" val="{&quot;height&quot;:411.4,&quot;left&quot;:49,&quot;top&quot;:82.85,&quot;width&quot;:755.8250393700788}"/>
</p:tagLst>
</file>

<file path=ppt/tags/tag749.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50.xml><?xml version="1.0" encoding="utf-8"?>
<p:tagLst xmlns:p="http://schemas.openxmlformats.org/presentationml/2006/main">
  <p:tag name="KSO_WM_DIAGRAM_VIRTUALLY_FRAME" val="{&quot;height&quot;:411.4,&quot;left&quot;:49,&quot;top&quot;:82.85,&quot;width&quot;:755.8250393700788}"/>
</p:tagLst>
</file>

<file path=ppt/tags/tag751.xml><?xml version="1.0" encoding="utf-8"?>
<p:tagLst xmlns:p="http://schemas.openxmlformats.org/presentationml/2006/main">
  <p:tag name="KSO_WM_DIAGRAM_VIRTUALLY_FRAME" val="{&quot;height&quot;:411.4,&quot;left&quot;:49,&quot;top&quot;:82.85,&quot;width&quot;:755.8250393700788}"/>
</p:tagLst>
</file>

<file path=ppt/tags/tag752.xml><?xml version="1.0" encoding="utf-8"?>
<p:tagLst xmlns:p="http://schemas.openxmlformats.org/presentationml/2006/main">
  <p:tag name="KSO_WM_DIAGRAM_VIRTUALLY_FRAME" val="{&quot;height&quot;:411.4,&quot;left&quot;:49,&quot;top&quot;:82.85,&quot;width&quot;:755.8250393700788}"/>
</p:tagLst>
</file>

<file path=ppt/tags/tag753.xml><?xml version="1.0" encoding="utf-8"?>
<p:tagLst xmlns:p="http://schemas.openxmlformats.org/presentationml/2006/main">
  <p:tag name="KSO_WM_DIAGRAM_VIRTUALLY_FRAME" val="{&quot;height&quot;:411.4,&quot;left&quot;:49,&quot;top&quot;:82.85,&quot;width&quot;:755.8250393700788}"/>
</p:tagLst>
</file>

<file path=ppt/tags/tag754.xml><?xml version="1.0" encoding="utf-8"?>
<p:tagLst xmlns:p="http://schemas.openxmlformats.org/presentationml/2006/main">
  <p:tag name="KSO_WM_DIAGRAM_VIRTUALLY_FRAME" val="{&quot;height&quot;:411.4,&quot;left&quot;:49,&quot;top&quot;:82.85,&quot;width&quot;:755.8250393700788}"/>
</p:tagLst>
</file>

<file path=ppt/tags/tag755.xml><?xml version="1.0" encoding="utf-8"?>
<p:tagLst xmlns:p="http://schemas.openxmlformats.org/presentationml/2006/main">
  <p:tag name="KSO_WM_DIAGRAM_VIRTUALLY_FRAME" val="{&quot;height&quot;:411.4,&quot;left&quot;:49,&quot;top&quot;:82.85,&quot;width&quot;:755.8250393700788}"/>
</p:tagLst>
</file>

<file path=ppt/tags/tag756.xml><?xml version="1.0" encoding="utf-8"?>
<p:tagLst xmlns:p="http://schemas.openxmlformats.org/presentationml/2006/main">
  <p:tag name="KSO_WM_DIAGRAM_VIRTUALLY_FRAME" val="{&quot;height&quot;:411.4,&quot;left&quot;:49,&quot;top&quot;:82.85,&quot;width&quot;:755.8250393700788}"/>
</p:tagLst>
</file>

<file path=ppt/tags/tag757.xml><?xml version="1.0" encoding="utf-8"?>
<p:tagLst xmlns:p="http://schemas.openxmlformats.org/presentationml/2006/main">
  <p:tag name="KSO_WM_DIAGRAM_VIRTUALLY_FRAME" val="{&quot;height&quot;:411.4,&quot;left&quot;:49,&quot;top&quot;:82.85,&quot;width&quot;:755.8250393700788}"/>
</p:tagLst>
</file>

<file path=ppt/tags/tag758.xml><?xml version="1.0" encoding="utf-8"?>
<p:tagLst xmlns:p="http://schemas.openxmlformats.org/presentationml/2006/main">
  <p:tag name="KSO_WM_DIAGRAM_VIRTUALLY_FRAME" val="{&quot;height&quot;:411.4,&quot;left&quot;:49,&quot;top&quot;:82.85,&quot;width&quot;:755.8250393700788}"/>
</p:tagLst>
</file>

<file path=ppt/tags/tag759.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60.xml><?xml version="1.0" encoding="utf-8"?>
<p:tagLst xmlns:p="http://schemas.openxmlformats.org/presentationml/2006/main">
  <p:tag name="KSO_WM_DIAGRAM_VIRTUALLY_FRAME" val="{&quot;height&quot;:411.4,&quot;left&quot;:49,&quot;top&quot;:82.85,&quot;width&quot;:755.8250393700788}"/>
</p:tagLst>
</file>

<file path=ppt/tags/tag761.xml><?xml version="1.0" encoding="utf-8"?>
<p:tagLst xmlns:p="http://schemas.openxmlformats.org/presentationml/2006/main">
  <p:tag name="KSO_WM_DIAGRAM_VIRTUALLY_FRAME" val="{&quot;height&quot;:411.4,&quot;left&quot;:49,&quot;top&quot;:82.85,&quot;width&quot;:755.8250393700788}"/>
</p:tagLst>
</file>

<file path=ppt/tags/tag762.xml><?xml version="1.0" encoding="utf-8"?>
<p:tagLst xmlns:p="http://schemas.openxmlformats.org/presentationml/2006/main">
  <p:tag name="KSO_WM_DIAGRAM_VIRTUALLY_FRAME" val="{&quot;height&quot;:411.4,&quot;left&quot;:49,&quot;top&quot;:82.85,&quot;width&quot;:755.8250393700788}"/>
</p:tagLst>
</file>

<file path=ppt/tags/tag763.xml><?xml version="1.0" encoding="utf-8"?>
<p:tagLst xmlns:p="http://schemas.openxmlformats.org/presentationml/2006/main">
  <p:tag name="KSO_WM_DIAGRAM_VIRTUALLY_FRAME" val="{&quot;height&quot;:411.4,&quot;left&quot;:49,&quot;top&quot;:82.85,&quot;width&quot;:755.8250393700788}"/>
</p:tagLst>
</file>

<file path=ppt/tags/tag764.xml><?xml version="1.0" encoding="utf-8"?>
<p:tagLst xmlns:p="http://schemas.openxmlformats.org/presentationml/2006/main">
  <p:tag name="KSO_WM_DIAGRAM_VIRTUALLY_FRAME" val="{&quot;height&quot;:411.4,&quot;left&quot;:49,&quot;top&quot;:82.85,&quot;width&quot;:755.8250393700788}"/>
</p:tagLst>
</file>

<file path=ppt/tags/tag765.xml><?xml version="1.0" encoding="utf-8"?>
<p:tagLst xmlns:p="http://schemas.openxmlformats.org/presentationml/2006/main">
  <p:tag name="KSO_WM_DIAGRAM_VIRTUALLY_FRAME" val="{&quot;height&quot;:411.4,&quot;left&quot;:49,&quot;top&quot;:82.85,&quot;width&quot;:755.8250393700788}"/>
</p:tagLst>
</file>

<file path=ppt/tags/tag766.xml><?xml version="1.0" encoding="utf-8"?>
<p:tagLst xmlns:p="http://schemas.openxmlformats.org/presentationml/2006/main">
  <p:tag name="KSO_WM_DIAGRAM_VIRTUALLY_FRAME" val="{&quot;height&quot;:411.4,&quot;left&quot;:49,&quot;top&quot;:82.85,&quot;width&quot;:755.8250393700788}"/>
</p:tagLst>
</file>

<file path=ppt/tags/tag767.xml><?xml version="1.0" encoding="utf-8"?>
<p:tagLst xmlns:p="http://schemas.openxmlformats.org/presentationml/2006/main">
  <p:tag name="KSO_WM_DIAGRAM_VIRTUALLY_FRAME" val="{&quot;height&quot;:411.4,&quot;left&quot;:49,&quot;top&quot;:82.85,&quot;width&quot;:755.8250393700788}"/>
</p:tagLst>
</file>

<file path=ppt/tags/tag768.xml><?xml version="1.0" encoding="utf-8"?>
<p:tagLst xmlns:p="http://schemas.openxmlformats.org/presentationml/2006/main">
  <p:tag name="KSO_WM_DIAGRAM_VIRTUALLY_FRAME" val="{&quot;height&quot;:411.4,&quot;left&quot;:49,&quot;top&quot;:82.85,&quot;width&quot;:755.8250393700788}"/>
</p:tagLst>
</file>

<file path=ppt/tags/tag769.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70.xml><?xml version="1.0" encoding="utf-8"?>
<p:tagLst xmlns:p="http://schemas.openxmlformats.org/presentationml/2006/main">
  <p:tag name="KSO_WM_DIAGRAM_VIRTUALLY_FRAME" val="{&quot;height&quot;:411.4,&quot;left&quot;:49,&quot;top&quot;:82.85,&quot;width&quot;:755.8250393700788}"/>
</p:tagLst>
</file>

<file path=ppt/tags/tag771.xml><?xml version="1.0" encoding="utf-8"?>
<p:tagLst xmlns:p="http://schemas.openxmlformats.org/presentationml/2006/main">
  <p:tag name="KSO_WM_DIAGRAM_VIRTUALLY_FRAME" val="{&quot;height&quot;:411.4,&quot;left&quot;:49,&quot;top&quot;:82.85,&quot;width&quot;:755.8250393700788}"/>
</p:tagLst>
</file>

<file path=ppt/tags/tag772.xml><?xml version="1.0" encoding="utf-8"?>
<p:tagLst xmlns:p="http://schemas.openxmlformats.org/presentationml/2006/main">
  <p:tag name="KSO_WM_DIAGRAM_VIRTUALLY_FRAME" val="{&quot;height&quot;:411.4,&quot;left&quot;:49,&quot;top&quot;:82.85,&quot;width&quot;:755.8250393700788}"/>
</p:tagLst>
</file>

<file path=ppt/tags/tag773.xml><?xml version="1.0" encoding="utf-8"?>
<p:tagLst xmlns:p="http://schemas.openxmlformats.org/presentationml/2006/main">
  <p:tag name="KSO_WM_DIAGRAM_VIRTUALLY_FRAME" val="{&quot;height&quot;:411.4,&quot;left&quot;:49,&quot;top&quot;:82.85,&quot;width&quot;:755.8250393700788}"/>
</p:tagLst>
</file>

<file path=ppt/tags/tag774.xml><?xml version="1.0" encoding="utf-8"?>
<p:tagLst xmlns:p="http://schemas.openxmlformats.org/presentationml/2006/main">
  <p:tag name="KSO_WM_DIAGRAM_VIRTUALLY_FRAME" val="{&quot;height&quot;:411.4,&quot;left&quot;:49,&quot;top&quot;:82.85,&quot;width&quot;:755.8250393700788}"/>
</p:tagLst>
</file>

<file path=ppt/tags/tag775.xml><?xml version="1.0" encoding="utf-8"?>
<p:tagLst xmlns:p="http://schemas.openxmlformats.org/presentationml/2006/main">
  <p:tag name="KSO_WM_DIAGRAM_VIRTUALLY_FRAME" val="{&quot;height&quot;:411.4,&quot;left&quot;:49,&quot;top&quot;:82.85,&quot;width&quot;:755.8250393700788}"/>
</p:tagLst>
</file>

<file path=ppt/tags/tag776.xml><?xml version="1.0" encoding="utf-8"?>
<p:tagLst xmlns:p="http://schemas.openxmlformats.org/presentationml/2006/main">
  <p:tag name="KSO_WM_DIAGRAM_VIRTUALLY_FRAME" val="{&quot;height&quot;:411.4,&quot;left&quot;:49,&quot;top&quot;:82.85,&quot;width&quot;:755.8250393700788}"/>
</p:tagLst>
</file>

<file path=ppt/tags/tag777.xml><?xml version="1.0" encoding="utf-8"?>
<p:tagLst xmlns:p="http://schemas.openxmlformats.org/presentationml/2006/main">
  <p:tag name="KSO_WM_DIAGRAM_VIRTUALLY_FRAME" val="{&quot;height&quot;:411.4,&quot;left&quot;:49,&quot;top&quot;:82.85,&quot;width&quot;:755.8250393700788}"/>
</p:tagLst>
</file>

<file path=ppt/tags/tag778.xml><?xml version="1.0" encoding="utf-8"?>
<p:tagLst xmlns:p="http://schemas.openxmlformats.org/presentationml/2006/main">
  <p:tag name="KSO_WM_DIAGRAM_VIRTUALLY_FRAME" val="{&quot;height&quot;:411.4,&quot;left&quot;:49,&quot;top&quot;:82.85,&quot;width&quot;:755.8250393700788}"/>
</p:tagLst>
</file>

<file path=ppt/tags/tag779.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80.xml><?xml version="1.0" encoding="utf-8"?>
<p:tagLst xmlns:p="http://schemas.openxmlformats.org/presentationml/2006/main">
  <p:tag name="KSO_WM_DIAGRAM_VIRTUALLY_FRAME" val="{&quot;height&quot;:411.4,&quot;left&quot;:49,&quot;top&quot;:82.85,&quot;width&quot;:755.8250393700788}"/>
</p:tagLst>
</file>

<file path=ppt/tags/tag781.xml><?xml version="1.0" encoding="utf-8"?>
<p:tagLst xmlns:p="http://schemas.openxmlformats.org/presentationml/2006/main">
  <p:tag name="KSO_WM_DIAGRAM_VIRTUALLY_FRAME" val="{&quot;height&quot;:411.4,&quot;left&quot;:49,&quot;top&quot;:82.85,&quot;width&quot;:755.8250393700788}"/>
</p:tagLst>
</file>

<file path=ppt/tags/tag782.xml><?xml version="1.0" encoding="utf-8"?>
<p:tagLst xmlns:p="http://schemas.openxmlformats.org/presentationml/2006/main">
  <p:tag name="KSO_WM_DIAGRAM_VIRTUALLY_FRAME" val="{&quot;height&quot;:411.4,&quot;left&quot;:49,&quot;top&quot;:82.85,&quot;width&quot;:755.8250393700788}"/>
</p:tagLst>
</file>

<file path=ppt/tags/tag783.xml><?xml version="1.0" encoding="utf-8"?>
<p:tagLst xmlns:p="http://schemas.openxmlformats.org/presentationml/2006/main">
  <p:tag name="KSO_WM_DIAGRAM_VIRTUALLY_FRAME" val="{&quot;height&quot;:411.4,&quot;left&quot;:49,&quot;top&quot;:82.85,&quot;width&quot;:755.8250393700788}"/>
</p:tagLst>
</file>

<file path=ppt/tags/tag784.xml><?xml version="1.0" encoding="utf-8"?>
<p:tagLst xmlns:p="http://schemas.openxmlformats.org/presentationml/2006/main">
  <p:tag name="KSO_WM_DIAGRAM_VIRTUALLY_FRAME" val="{&quot;height&quot;:411.4,&quot;left&quot;:49,&quot;top&quot;:82.85,&quot;width&quot;:755.8250393700788}"/>
</p:tagLst>
</file>

<file path=ppt/tags/tag785.xml><?xml version="1.0" encoding="utf-8"?>
<p:tagLst xmlns:p="http://schemas.openxmlformats.org/presentationml/2006/main">
  <p:tag name="KSO_WM_DIAGRAM_VIRTUALLY_FRAME" val="{&quot;height&quot;:411.4,&quot;left&quot;:49,&quot;top&quot;:82.85,&quot;width&quot;:755.8250393700788}"/>
</p:tagLst>
</file>

<file path=ppt/tags/tag786.xml><?xml version="1.0" encoding="utf-8"?>
<p:tagLst xmlns:p="http://schemas.openxmlformats.org/presentationml/2006/main">
  <p:tag name="KSO_WM_DIAGRAM_VIRTUALLY_FRAME" val="{&quot;height&quot;:411.4,&quot;left&quot;:49,&quot;top&quot;:82.85,&quot;width&quot;:755.8250393700788}"/>
</p:tagLst>
</file>

<file path=ppt/tags/tag787.xml><?xml version="1.0" encoding="utf-8"?>
<p:tagLst xmlns:p="http://schemas.openxmlformats.org/presentationml/2006/main">
  <p:tag name="KSO_WM_DIAGRAM_VIRTUALLY_FRAME" val="{&quot;height&quot;:411.4,&quot;left&quot;:49,&quot;top&quot;:82.85,&quot;width&quot;:755.8250393700788}"/>
</p:tagLst>
</file>

<file path=ppt/tags/tag788.xml><?xml version="1.0" encoding="utf-8"?>
<p:tagLst xmlns:p="http://schemas.openxmlformats.org/presentationml/2006/main">
  <p:tag name="KSO_WM_DIAGRAM_VIRTUALLY_FRAME" val="{&quot;height&quot;:411.4,&quot;left&quot;:49,&quot;top&quot;:82.85,&quot;width&quot;:755.8250393700788}"/>
</p:tagLst>
</file>

<file path=ppt/tags/tag789.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790.xml><?xml version="1.0" encoding="utf-8"?>
<p:tagLst xmlns:p="http://schemas.openxmlformats.org/presentationml/2006/main">
  <p:tag name="KSO_WM_DIAGRAM_VIRTUALLY_FRAME" val="{&quot;height&quot;:411.4,&quot;left&quot;:49,&quot;top&quot;:82.85,&quot;width&quot;:755.8250393700788}"/>
</p:tagLst>
</file>

<file path=ppt/tags/tag791.xml><?xml version="1.0" encoding="utf-8"?>
<p:tagLst xmlns:p="http://schemas.openxmlformats.org/presentationml/2006/main">
  <p:tag name="KSO_WM_DIAGRAM_VIRTUALLY_FRAME" val="{&quot;height&quot;:411.4,&quot;left&quot;:49,&quot;top&quot;:82.85,&quot;width&quot;:755.8250393700788}"/>
</p:tagLst>
</file>

<file path=ppt/tags/tag792.xml><?xml version="1.0" encoding="utf-8"?>
<p:tagLst xmlns:p="http://schemas.openxmlformats.org/presentationml/2006/main">
  <p:tag name="KSO_WM_DIAGRAM_VIRTUALLY_FRAME" val="{&quot;height&quot;:411.4,&quot;left&quot;:49,&quot;top&quot;:82.85,&quot;width&quot;:755.8250393700788}"/>
</p:tagLst>
</file>

<file path=ppt/tags/tag793.xml><?xml version="1.0" encoding="utf-8"?>
<p:tagLst xmlns:p="http://schemas.openxmlformats.org/presentationml/2006/main">
  <p:tag name="KSO_WM_DIAGRAM_VIRTUALLY_FRAME" val="{&quot;height&quot;:411.4,&quot;left&quot;:49,&quot;top&quot;:82.85,&quot;width&quot;:755.8250393700788}"/>
</p:tagLst>
</file>

<file path=ppt/tags/tag794.xml><?xml version="1.0" encoding="utf-8"?>
<p:tagLst xmlns:p="http://schemas.openxmlformats.org/presentationml/2006/main">
  <p:tag name="KSO_WM_DIAGRAM_VIRTUALLY_FRAME" val="{&quot;height&quot;:411.4,&quot;left&quot;:49,&quot;top&quot;:82.85,&quot;width&quot;:755.8250393700788}"/>
</p:tagLst>
</file>

<file path=ppt/tags/tag795.xml><?xml version="1.0" encoding="utf-8"?>
<p:tagLst xmlns:p="http://schemas.openxmlformats.org/presentationml/2006/main">
  <p:tag name="KSO_WM_DIAGRAM_VIRTUALLY_FRAME" val="{&quot;height&quot;:411.4,&quot;left&quot;:49,&quot;top&quot;:82.85,&quot;width&quot;:755.8250393700788}"/>
</p:tagLst>
</file>

<file path=ppt/tags/tag796.xml><?xml version="1.0" encoding="utf-8"?>
<p:tagLst xmlns:p="http://schemas.openxmlformats.org/presentationml/2006/main">
  <p:tag name="KSO_WM_DIAGRAM_VIRTUALLY_FRAME" val="{&quot;height&quot;:411.4,&quot;left&quot;:49,&quot;top&quot;:82.85,&quot;width&quot;:755.8250393700788}"/>
</p:tagLst>
</file>

<file path=ppt/tags/tag797.xml><?xml version="1.0" encoding="utf-8"?>
<p:tagLst xmlns:p="http://schemas.openxmlformats.org/presentationml/2006/main">
  <p:tag name="KSO_WM_DIAGRAM_VIRTUALLY_FRAME" val="{&quot;height&quot;:411.4,&quot;left&quot;:49,&quot;top&quot;:82.85,&quot;width&quot;:755.8250393700788}"/>
</p:tagLst>
</file>

<file path=ppt/tags/tag798.xml><?xml version="1.0" encoding="utf-8"?>
<p:tagLst xmlns:p="http://schemas.openxmlformats.org/presentationml/2006/main">
  <p:tag name="KSO_WM_DIAGRAM_VIRTUALLY_FRAME" val="{&quot;height&quot;:411.4,&quot;left&quot;:49,&quot;top&quot;:82.85,&quot;width&quot;:755.8250393700788}"/>
</p:tagLst>
</file>

<file path=ppt/tags/tag79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00.xml><?xml version="1.0" encoding="utf-8"?>
<p:tagLst xmlns:p="http://schemas.openxmlformats.org/presentationml/2006/main">
  <p:tag name="KSO_WM_DIAGRAM_VIRTUALLY_FRAME" val="{&quot;height&quot;:411.4,&quot;left&quot;:49,&quot;top&quot;:82.85,&quot;width&quot;:755.8250393700788}"/>
</p:tagLst>
</file>

<file path=ppt/tags/tag801.xml><?xml version="1.0" encoding="utf-8"?>
<p:tagLst xmlns:p="http://schemas.openxmlformats.org/presentationml/2006/main">
  <p:tag name="KSO_WM_DIAGRAM_VIRTUALLY_FRAME" val="{&quot;height&quot;:411.4,&quot;left&quot;:49,&quot;top&quot;:82.85,&quot;width&quot;:755.8250393700788}"/>
</p:tagLst>
</file>

<file path=ppt/tags/tag802.xml><?xml version="1.0" encoding="utf-8"?>
<p:tagLst xmlns:p="http://schemas.openxmlformats.org/presentationml/2006/main">
  <p:tag name="KSO_WM_DIAGRAM_VIRTUALLY_FRAME" val="{&quot;height&quot;:411.4,&quot;left&quot;:49,&quot;top&quot;:82.85,&quot;width&quot;:755.8250393700788}"/>
</p:tagLst>
</file>

<file path=ppt/tags/tag803.xml><?xml version="1.0" encoding="utf-8"?>
<p:tagLst xmlns:p="http://schemas.openxmlformats.org/presentationml/2006/main">
  <p:tag name="KSO_WM_DIAGRAM_VIRTUALLY_FRAME" val="{&quot;height&quot;:411.4,&quot;left&quot;:49,&quot;top&quot;:82.85,&quot;width&quot;:755.8250393700788}"/>
</p:tagLst>
</file>

<file path=ppt/tags/tag804.xml><?xml version="1.0" encoding="utf-8"?>
<p:tagLst xmlns:p="http://schemas.openxmlformats.org/presentationml/2006/main">
  <p:tag name="KSO_WM_DIAGRAM_VIRTUALLY_FRAME" val="{&quot;height&quot;:411.4,&quot;left&quot;:49,&quot;top&quot;:82.85,&quot;width&quot;:755.8250393700788}"/>
</p:tagLst>
</file>

<file path=ppt/tags/tag805.xml><?xml version="1.0" encoding="utf-8"?>
<p:tagLst xmlns:p="http://schemas.openxmlformats.org/presentationml/2006/main">
  <p:tag name="KSO_WM_DIAGRAM_VIRTUALLY_FRAME" val="{&quot;height&quot;:411.4,&quot;left&quot;:49,&quot;top&quot;:82.85,&quot;width&quot;:755.8250393700788}"/>
</p:tagLst>
</file>

<file path=ppt/tags/tag806.xml><?xml version="1.0" encoding="utf-8"?>
<p:tagLst xmlns:p="http://schemas.openxmlformats.org/presentationml/2006/main">
  <p:tag name="KSO_WM_DIAGRAM_VIRTUALLY_FRAME" val="{&quot;height&quot;:411.4,&quot;left&quot;:49,&quot;top&quot;:82.85,&quot;width&quot;:755.8250393700788}"/>
</p:tagLst>
</file>

<file path=ppt/tags/tag807.xml><?xml version="1.0" encoding="utf-8"?>
<p:tagLst xmlns:p="http://schemas.openxmlformats.org/presentationml/2006/main">
  <p:tag name="KSO_WM_DIAGRAM_VIRTUALLY_FRAME" val="{&quot;height&quot;:411.4,&quot;left&quot;:49,&quot;top&quot;:82.85,&quot;width&quot;:755.8250393700788}"/>
</p:tagLst>
</file>

<file path=ppt/tags/tag808.xml><?xml version="1.0" encoding="utf-8"?>
<p:tagLst xmlns:p="http://schemas.openxmlformats.org/presentationml/2006/main">
  <p:tag name="KSO_WM_DIAGRAM_VIRTUALLY_FRAME" val="{&quot;height&quot;:411.4,&quot;left&quot;:49,&quot;top&quot;:82.85,&quot;width&quot;:755.8250393700788}"/>
</p:tagLst>
</file>

<file path=ppt/tags/tag809.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10.xml><?xml version="1.0" encoding="utf-8"?>
<p:tagLst xmlns:p="http://schemas.openxmlformats.org/presentationml/2006/main">
  <p:tag name="KSO_WM_DIAGRAM_VIRTUALLY_FRAME" val="{&quot;height&quot;:411.4,&quot;left&quot;:49,&quot;top&quot;:82.85,&quot;width&quot;:755.8250393700788}"/>
</p:tagLst>
</file>

<file path=ppt/tags/tag811.xml><?xml version="1.0" encoding="utf-8"?>
<p:tagLst xmlns:p="http://schemas.openxmlformats.org/presentationml/2006/main">
  <p:tag name="KSO_WM_DIAGRAM_VIRTUALLY_FRAME" val="{&quot;height&quot;:411.4,&quot;left&quot;:49,&quot;top&quot;:82.85,&quot;width&quot;:755.8250393700788}"/>
</p:tagLst>
</file>

<file path=ppt/tags/tag812.xml><?xml version="1.0" encoding="utf-8"?>
<p:tagLst xmlns:p="http://schemas.openxmlformats.org/presentationml/2006/main">
  <p:tag name="KSO_WM_DIAGRAM_VIRTUALLY_FRAME" val="{&quot;height&quot;:411.4,&quot;left&quot;:49,&quot;top&quot;:82.85,&quot;width&quot;:755.8250393700788}"/>
</p:tagLst>
</file>

<file path=ppt/tags/tag813.xml><?xml version="1.0" encoding="utf-8"?>
<p:tagLst xmlns:p="http://schemas.openxmlformats.org/presentationml/2006/main">
  <p:tag name="KSO_WM_DIAGRAM_VIRTUALLY_FRAME" val="{&quot;height&quot;:411.4,&quot;left&quot;:49,&quot;top&quot;:82.85,&quot;width&quot;:755.8250393700788}"/>
</p:tagLst>
</file>

<file path=ppt/tags/tag814.xml><?xml version="1.0" encoding="utf-8"?>
<p:tagLst xmlns:p="http://schemas.openxmlformats.org/presentationml/2006/main">
  <p:tag name="KSO_WM_DIAGRAM_VIRTUALLY_FRAME" val="{&quot;height&quot;:411.4,&quot;left&quot;:49,&quot;top&quot;:82.85,&quot;width&quot;:755.8250393700788}"/>
</p:tagLst>
</file>

<file path=ppt/tags/tag815.xml><?xml version="1.0" encoding="utf-8"?>
<p:tagLst xmlns:p="http://schemas.openxmlformats.org/presentationml/2006/main">
  <p:tag name="KSO_WM_DIAGRAM_VIRTUALLY_FRAME" val="{&quot;height&quot;:411.4,&quot;left&quot;:49,&quot;top&quot;:82.85,&quot;width&quot;:755.8250393700788}"/>
</p:tagLst>
</file>

<file path=ppt/tags/tag816.xml><?xml version="1.0" encoding="utf-8"?>
<p:tagLst xmlns:p="http://schemas.openxmlformats.org/presentationml/2006/main">
  <p:tag name="KSO_WM_DIAGRAM_VIRTUALLY_FRAME" val="{&quot;height&quot;:411.4,&quot;left&quot;:49,&quot;top&quot;:82.85,&quot;width&quot;:755.8250393700788}"/>
</p:tagLst>
</file>

<file path=ppt/tags/tag817.xml><?xml version="1.0" encoding="utf-8"?>
<p:tagLst xmlns:p="http://schemas.openxmlformats.org/presentationml/2006/main">
  <p:tag name="KSO_WM_DIAGRAM_VIRTUALLY_FRAME" val="{&quot;height&quot;:411.4,&quot;left&quot;:49,&quot;top&quot;:82.85,&quot;width&quot;:755.8250393700788}"/>
</p:tagLst>
</file>

<file path=ppt/tags/tag818.xml><?xml version="1.0" encoding="utf-8"?>
<p:tagLst xmlns:p="http://schemas.openxmlformats.org/presentationml/2006/main">
  <p:tag name="KSO_WM_DIAGRAM_VIRTUALLY_FRAME" val="{&quot;height&quot;:411.4,&quot;left&quot;:49,&quot;top&quot;:82.85,&quot;width&quot;:755.8250393700788}"/>
</p:tagLst>
</file>

<file path=ppt/tags/tag819.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20.xml><?xml version="1.0" encoding="utf-8"?>
<p:tagLst xmlns:p="http://schemas.openxmlformats.org/presentationml/2006/main">
  <p:tag name="KSO_WM_DIAGRAM_VIRTUALLY_FRAME" val="{&quot;height&quot;:411.4,&quot;left&quot;:49,&quot;top&quot;:82.85,&quot;width&quot;:755.8250393700788}"/>
</p:tagLst>
</file>

<file path=ppt/tags/tag821.xml><?xml version="1.0" encoding="utf-8"?>
<p:tagLst xmlns:p="http://schemas.openxmlformats.org/presentationml/2006/main">
  <p:tag name="KSO_WM_DIAGRAM_VIRTUALLY_FRAME" val="{&quot;height&quot;:411.4,&quot;left&quot;:49,&quot;top&quot;:82.85,&quot;width&quot;:755.8250393700788}"/>
</p:tagLst>
</file>

<file path=ppt/tags/tag822.xml><?xml version="1.0" encoding="utf-8"?>
<p:tagLst xmlns:p="http://schemas.openxmlformats.org/presentationml/2006/main">
  <p:tag name="KSO_WM_DIAGRAM_VIRTUALLY_FRAME" val="{&quot;height&quot;:411.4,&quot;left&quot;:49,&quot;top&quot;:82.85,&quot;width&quot;:755.8250393700788}"/>
</p:tagLst>
</file>

<file path=ppt/tags/tag823.xml><?xml version="1.0" encoding="utf-8"?>
<p:tagLst xmlns:p="http://schemas.openxmlformats.org/presentationml/2006/main">
  <p:tag name="KSO_WM_DIAGRAM_VIRTUALLY_FRAME" val="{&quot;height&quot;:411.4,&quot;left&quot;:49,&quot;top&quot;:82.85,&quot;width&quot;:755.8250393700788}"/>
</p:tagLst>
</file>

<file path=ppt/tags/tag824.xml><?xml version="1.0" encoding="utf-8"?>
<p:tagLst xmlns:p="http://schemas.openxmlformats.org/presentationml/2006/main">
  <p:tag name="KSO_WM_DIAGRAM_VIRTUALLY_FRAME" val="{&quot;height&quot;:411.4,&quot;left&quot;:49,&quot;top&quot;:82.85,&quot;width&quot;:755.8250393700788}"/>
</p:tagLst>
</file>

<file path=ppt/tags/tag825.xml><?xml version="1.0" encoding="utf-8"?>
<p:tagLst xmlns:p="http://schemas.openxmlformats.org/presentationml/2006/main">
  <p:tag name="KSO_WM_DIAGRAM_VIRTUALLY_FRAME" val="{&quot;height&quot;:411.4,&quot;left&quot;:49,&quot;top&quot;:82.85,&quot;width&quot;:755.8250393700788}"/>
</p:tagLst>
</file>

<file path=ppt/tags/tag826.xml><?xml version="1.0" encoding="utf-8"?>
<p:tagLst xmlns:p="http://schemas.openxmlformats.org/presentationml/2006/main">
  <p:tag name="KSO_WM_DIAGRAM_VIRTUALLY_FRAME" val="{&quot;height&quot;:411.4,&quot;left&quot;:49,&quot;top&quot;:82.85,&quot;width&quot;:755.8250393700788}"/>
</p:tagLst>
</file>

<file path=ppt/tags/tag827.xml><?xml version="1.0" encoding="utf-8"?>
<p:tagLst xmlns:p="http://schemas.openxmlformats.org/presentationml/2006/main">
  <p:tag name="KSO_WM_DIAGRAM_VIRTUALLY_FRAME" val="{&quot;height&quot;:411.4,&quot;left&quot;:49,&quot;top&quot;:82.85,&quot;width&quot;:755.8250393700788}"/>
</p:tagLst>
</file>

<file path=ppt/tags/tag828.xml><?xml version="1.0" encoding="utf-8"?>
<p:tagLst xmlns:p="http://schemas.openxmlformats.org/presentationml/2006/main">
  <p:tag name="KSO_WM_DIAGRAM_VIRTUALLY_FRAME" val="{&quot;height&quot;:411.4,&quot;left&quot;:49,&quot;top&quot;:82.85,&quot;width&quot;:755.8250393700788}"/>
</p:tagLst>
</file>

<file path=ppt/tags/tag829.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30.xml><?xml version="1.0" encoding="utf-8"?>
<p:tagLst xmlns:p="http://schemas.openxmlformats.org/presentationml/2006/main">
  <p:tag name="KSO_WM_DIAGRAM_VIRTUALLY_FRAME" val="{&quot;height&quot;:411.4,&quot;left&quot;:49,&quot;top&quot;:82.85,&quot;width&quot;:755.8250393700788}"/>
</p:tagLst>
</file>

<file path=ppt/tags/tag831.xml><?xml version="1.0" encoding="utf-8"?>
<p:tagLst xmlns:p="http://schemas.openxmlformats.org/presentationml/2006/main">
  <p:tag name="KSO_WM_DIAGRAM_VIRTUALLY_FRAME" val="{&quot;height&quot;:411.4,&quot;left&quot;:49,&quot;top&quot;:82.85,&quot;width&quot;:755.8250393700788}"/>
</p:tagLst>
</file>

<file path=ppt/tags/tag832.xml><?xml version="1.0" encoding="utf-8"?>
<p:tagLst xmlns:p="http://schemas.openxmlformats.org/presentationml/2006/main">
  <p:tag name="KSO_WM_DIAGRAM_VIRTUALLY_FRAME" val="{&quot;height&quot;:411.4,&quot;left&quot;:49,&quot;top&quot;:82.85,&quot;width&quot;:755.8250393700788}"/>
</p:tagLst>
</file>

<file path=ppt/tags/tag833.xml><?xml version="1.0" encoding="utf-8"?>
<p:tagLst xmlns:p="http://schemas.openxmlformats.org/presentationml/2006/main">
  <p:tag name="KSO_WM_DIAGRAM_VIRTUALLY_FRAME" val="{&quot;height&quot;:411.4,&quot;left&quot;:49,&quot;top&quot;:82.85,&quot;width&quot;:755.8250393700788}"/>
</p:tagLst>
</file>

<file path=ppt/tags/tag834.xml><?xml version="1.0" encoding="utf-8"?>
<p:tagLst xmlns:p="http://schemas.openxmlformats.org/presentationml/2006/main">
  <p:tag name="KSO_WM_DIAGRAM_VIRTUALLY_FRAME" val="{&quot;height&quot;:411.4,&quot;left&quot;:49,&quot;top&quot;:82.85,&quot;width&quot;:755.8250393700788}"/>
</p:tagLst>
</file>

<file path=ppt/tags/tag835.xml><?xml version="1.0" encoding="utf-8"?>
<p:tagLst xmlns:p="http://schemas.openxmlformats.org/presentationml/2006/main">
  <p:tag name="KSO_WM_DIAGRAM_VIRTUALLY_FRAME" val="{&quot;height&quot;:411.4,&quot;left&quot;:49,&quot;top&quot;:82.85,&quot;width&quot;:755.8250393700788}"/>
</p:tagLst>
</file>

<file path=ppt/tags/tag836.xml><?xml version="1.0" encoding="utf-8"?>
<p:tagLst xmlns:p="http://schemas.openxmlformats.org/presentationml/2006/main">
  <p:tag name="KSO_WM_DIAGRAM_VIRTUALLY_FRAME" val="{&quot;height&quot;:411.4,&quot;left&quot;:49,&quot;top&quot;:82.85,&quot;width&quot;:755.8250393700788}"/>
</p:tagLst>
</file>

<file path=ppt/tags/tag837.xml><?xml version="1.0" encoding="utf-8"?>
<p:tagLst xmlns:p="http://schemas.openxmlformats.org/presentationml/2006/main">
  <p:tag name="KSO_WM_DIAGRAM_VIRTUALLY_FRAME" val="{&quot;height&quot;:411.4,&quot;left&quot;:49,&quot;top&quot;:82.85,&quot;width&quot;:755.8250393700788}"/>
</p:tagLst>
</file>

<file path=ppt/tags/tag838.xml><?xml version="1.0" encoding="utf-8"?>
<p:tagLst xmlns:p="http://schemas.openxmlformats.org/presentationml/2006/main">
  <p:tag name="KSO_WM_DIAGRAM_VIRTUALLY_FRAME" val="{&quot;height&quot;:411.4,&quot;left&quot;:49,&quot;top&quot;:82.85,&quot;width&quot;:755.8250393700788}"/>
</p:tagLst>
</file>

<file path=ppt/tags/tag839.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40.xml><?xml version="1.0" encoding="utf-8"?>
<p:tagLst xmlns:p="http://schemas.openxmlformats.org/presentationml/2006/main">
  <p:tag name="KSO_WM_DIAGRAM_VIRTUALLY_FRAME" val="{&quot;height&quot;:411.4,&quot;left&quot;:49,&quot;top&quot;:82.85,&quot;width&quot;:755.8250393700788}"/>
</p:tagLst>
</file>

<file path=ppt/tags/tag841.xml><?xml version="1.0" encoding="utf-8"?>
<p:tagLst xmlns:p="http://schemas.openxmlformats.org/presentationml/2006/main">
  <p:tag name="KSO_WM_DIAGRAM_VIRTUALLY_FRAME" val="{&quot;height&quot;:411.4,&quot;left&quot;:49,&quot;top&quot;:82.85,&quot;width&quot;:755.8250393700788}"/>
</p:tagLst>
</file>

<file path=ppt/tags/tag842.xml><?xml version="1.0" encoding="utf-8"?>
<p:tagLst xmlns:p="http://schemas.openxmlformats.org/presentationml/2006/main">
  <p:tag name="KSO_WM_DIAGRAM_VIRTUALLY_FRAME" val="{&quot;height&quot;:411.4,&quot;left&quot;:49,&quot;top&quot;:82.85,&quot;width&quot;:755.8250393700788}"/>
</p:tagLst>
</file>

<file path=ppt/tags/tag843.xml><?xml version="1.0" encoding="utf-8"?>
<p:tagLst xmlns:p="http://schemas.openxmlformats.org/presentationml/2006/main">
  <p:tag name="KSO_WM_DIAGRAM_VIRTUALLY_FRAME" val="{&quot;height&quot;:411.4,&quot;left&quot;:49,&quot;top&quot;:82.85,&quot;width&quot;:755.8250393700788}"/>
</p:tagLst>
</file>

<file path=ppt/tags/tag844.xml><?xml version="1.0" encoding="utf-8"?>
<p:tagLst xmlns:p="http://schemas.openxmlformats.org/presentationml/2006/main">
  <p:tag name="KSO_WM_DIAGRAM_VIRTUALLY_FRAME" val="{&quot;height&quot;:411.4,&quot;left&quot;:49,&quot;top&quot;:82.85,&quot;width&quot;:755.8250393700788}"/>
</p:tagLst>
</file>

<file path=ppt/tags/tag845.xml><?xml version="1.0" encoding="utf-8"?>
<p:tagLst xmlns:p="http://schemas.openxmlformats.org/presentationml/2006/main">
  <p:tag name="KSO_WM_DIAGRAM_VIRTUALLY_FRAME" val="{&quot;height&quot;:411.4,&quot;left&quot;:49,&quot;top&quot;:82.85,&quot;width&quot;:755.8250393700788}"/>
</p:tagLst>
</file>

<file path=ppt/tags/tag846.xml><?xml version="1.0" encoding="utf-8"?>
<p:tagLst xmlns:p="http://schemas.openxmlformats.org/presentationml/2006/main">
  <p:tag name="KSO_WM_DIAGRAM_VIRTUALLY_FRAME" val="{&quot;height&quot;:411.4,&quot;left&quot;:49,&quot;top&quot;:82.85,&quot;width&quot;:755.8250393700788}"/>
</p:tagLst>
</file>

<file path=ppt/tags/tag847.xml><?xml version="1.0" encoding="utf-8"?>
<p:tagLst xmlns:p="http://schemas.openxmlformats.org/presentationml/2006/main">
  <p:tag name="KSO_WM_DIAGRAM_VIRTUALLY_FRAME" val="{&quot;height&quot;:411.4,&quot;left&quot;:49,&quot;top&quot;:82.85,&quot;width&quot;:755.8250393700788}"/>
</p:tagLst>
</file>

<file path=ppt/tags/tag848.xml><?xml version="1.0" encoding="utf-8"?>
<p:tagLst xmlns:p="http://schemas.openxmlformats.org/presentationml/2006/main">
  <p:tag name="KSO_WM_DIAGRAM_VIRTUALLY_FRAME" val="{&quot;height&quot;:411.4,&quot;left&quot;:49,&quot;top&quot;:82.85,&quot;width&quot;:755.8250393700788}"/>
</p:tagLst>
</file>

<file path=ppt/tags/tag849.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50.xml><?xml version="1.0" encoding="utf-8"?>
<p:tagLst xmlns:p="http://schemas.openxmlformats.org/presentationml/2006/main">
  <p:tag name="KSO_WM_DIAGRAM_VIRTUALLY_FRAME" val="{&quot;height&quot;:411.4,&quot;left&quot;:49,&quot;top&quot;:82.85,&quot;width&quot;:755.8250393700788}"/>
</p:tagLst>
</file>

<file path=ppt/tags/tag851.xml><?xml version="1.0" encoding="utf-8"?>
<p:tagLst xmlns:p="http://schemas.openxmlformats.org/presentationml/2006/main">
  <p:tag name="KSO_WM_DIAGRAM_VIRTUALLY_FRAME" val="{&quot;height&quot;:411.4,&quot;left&quot;:49,&quot;top&quot;:82.85,&quot;width&quot;:755.8250393700788}"/>
</p:tagLst>
</file>

<file path=ppt/tags/tag852.xml><?xml version="1.0" encoding="utf-8"?>
<p:tagLst xmlns:p="http://schemas.openxmlformats.org/presentationml/2006/main">
  <p:tag name="KSO_WM_DIAGRAM_VIRTUALLY_FRAME" val="{&quot;height&quot;:411.4,&quot;left&quot;:49,&quot;top&quot;:82.85,&quot;width&quot;:755.8250393700788}"/>
</p:tagLst>
</file>

<file path=ppt/tags/tag853.xml><?xml version="1.0" encoding="utf-8"?>
<p:tagLst xmlns:p="http://schemas.openxmlformats.org/presentationml/2006/main">
  <p:tag name="KSO_WM_DIAGRAM_VIRTUALLY_FRAME" val="{&quot;height&quot;:411.4,&quot;left&quot;:49,&quot;top&quot;:82.85,&quot;width&quot;:755.8250393700788}"/>
</p:tagLst>
</file>

<file path=ppt/tags/tag854.xml><?xml version="1.0" encoding="utf-8"?>
<p:tagLst xmlns:p="http://schemas.openxmlformats.org/presentationml/2006/main">
  <p:tag name="KSO_WM_DIAGRAM_VIRTUALLY_FRAME" val="{&quot;height&quot;:411.4,&quot;left&quot;:49,&quot;top&quot;:82.85,&quot;width&quot;:755.8250393700788}"/>
</p:tagLst>
</file>

<file path=ppt/tags/tag855.xml><?xml version="1.0" encoding="utf-8"?>
<p:tagLst xmlns:p="http://schemas.openxmlformats.org/presentationml/2006/main">
  <p:tag name="KSO_WM_DIAGRAM_VIRTUALLY_FRAME" val="{&quot;height&quot;:411.4,&quot;left&quot;:49,&quot;top&quot;:82.85,&quot;width&quot;:755.8250393700788}"/>
</p:tagLst>
</file>

<file path=ppt/tags/tag856.xml><?xml version="1.0" encoding="utf-8"?>
<p:tagLst xmlns:p="http://schemas.openxmlformats.org/presentationml/2006/main">
  <p:tag name="KSO_WM_DIAGRAM_VIRTUALLY_FRAME" val="{&quot;height&quot;:411.4,&quot;left&quot;:49,&quot;top&quot;:82.85,&quot;width&quot;:755.8250393700788}"/>
</p:tagLst>
</file>

<file path=ppt/tags/tag857.xml><?xml version="1.0" encoding="utf-8"?>
<p:tagLst xmlns:p="http://schemas.openxmlformats.org/presentationml/2006/main">
  <p:tag name="KSO_WM_DIAGRAM_VIRTUALLY_FRAME" val="{&quot;height&quot;:411.4,&quot;left&quot;:49,&quot;top&quot;:82.85,&quot;width&quot;:755.8250393700788}"/>
</p:tagLst>
</file>

<file path=ppt/tags/tag858.xml><?xml version="1.0" encoding="utf-8"?>
<p:tagLst xmlns:p="http://schemas.openxmlformats.org/presentationml/2006/main">
  <p:tag name="KSO_WM_DIAGRAM_VIRTUALLY_FRAME" val="{&quot;height&quot;:411.4,&quot;left&quot;:49,&quot;top&quot;:82.85,&quot;width&quot;:755.8250393700788}"/>
</p:tagLst>
</file>

<file path=ppt/tags/tag859.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60.xml><?xml version="1.0" encoding="utf-8"?>
<p:tagLst xmlns:p="http://schemas.openxmlformats.org/presentationml/2006/main">
  <p:tag name="KSO_WM_DIAGRAM_VIRTUALLY_FRAME" val="{&quot;height&quot;:411.4,&quot;left&quot;:49,&quot;top&quot;:82.85,&quot;width&quot;:755.8250393700788}"/>
</p:tagLst>
</file>

<file path=ppt/tags/tag861.xml><?xml version="1.0" encoding="utf-8"?>
<p:tagLst xmlns:p="http://schemas.openxmlformats.org/presentationml/2006/main">
  <p:tag name="KSO_WM_DIAGRAM_VIRTUALLY_FRAME" val="{&quot;height&quot;:411.4,&quot;left&quot;:49,&quot;top&quot;:82.85,&quot;width&quot;:755.8250393700788}"/>
</p:tagLst>
</file>

<file path=ppt/tags/tag862.xml><?xml version="1.0" encoding="utf-8"?>
<p:tagLst xmlns:p="http://schemas.openxmlformats.org/presentationml/2006/main">
  <p:tag name="KSO_WM_DIAGRAM_VIRTUALLY_FRAME" val="{&quot;height&quot;:411.4,&quot;left&quot;:49,&quot;top&quot;:82.85,&quot;width&quot;:755.8250393700788}"/>
</p:tagLst>
</file>

<file path=ppt/tags/tag863.xml><?xml version="1.0" encoding="utf-8"?>
<p:tagLst xmlns:p="http://schemas.openxmlformats.org/presentationml/2006/main">
  <p:tag name="KSO_WM_DIAGRAM_VIRTUALLY_FRAME" val="{&quot;height&quot;:411.4,&quot;left&quot;:49,&quot;top&quot;:82.85,&quot;width&quot;:755.8250393700788}"/>
</p:tagLst>
</file>

<file path=ppt/tags/tag864.xml><?xml version="1.0" encoding="utf-8"?>
<p:tagLst xmlns:p="http://schemas.openxmlformats.org/presentationml/2006/main">
  <p:tag name="KSO_WM_DIAGRAM_VIRTUALLY_FRAME" val="{&quot;height&quot;:411.4,&quot;left&quot;:49,&quot;top&quot;:82.85,&quot;width&quot;:755.8250393700788}"/>
</p:tagLst>
</file>

<file path=ppt/tags/tag865.xml><?xml version="1.0" encoding="utf-8"?>
<p:tagLst xmlns:p="http://schemas.openxmlformats.org/presentationml/2006/main">
  <p:tag name="KSO_WM_DIAGRAM_VIRTUALLY_FRAME" val="{&quot;height&quot;:411.4,&quot;left&quot;:49,&quot;top&quot;:82.85,&quot;width&quot;:755.8250393700788}"/>
</p:tagLst>
</file>

<file path=ppt/tags/tag866.xml><?xml version="1.0" encoding="utf-8"?>
<p:tagLst xmlns:p="http://schemas.openxmlformats.org/presentationml/2006/main">
  <p:tag name="KSO_WM_DIAGRAM_VIRTUALLY_FRAME" val="{&quot;height&quot;:411.4,&quot;left&quot;:49,&quot;top&quot;:82.85,&quot;width&quot;:755.8250393700788}"/>
</p:tagLst>
</file>

<file path=ppt/tags/tag867.xml><?xml version="1.0" encoding="utf-8"?>
<p:tagLst xmlns:p="http://schemas.openxmlformats.org/presentationml/2006/main">
  <p:tag name="KSO_WM_DIAGRAM_VIRTUALLY_FRAME" val="{&quot;height&quot;:411.4,&quot;left&quot;:49,&quot;top&quot;:82.85,&quot;width&quot;:755.8250393700788}"/>
</p:tagLst>
</file>

<file path=ppt/tags/tag868.xml><?xml version="1.0" encoding="utf-8"?>
<p:tagLst xmlns:p="http://schemas.openxmlformats.org/presentationml/2006/main">
  <p:tag name="KSO_WM_DIAGRAM_VIRTUALLY_FRAME" val="{&quot;height&quot;:411.4,&quot;left&quot;:49,&quot;top&quot;:82.85,&quot;width&quot;:755.8250393700788}"/>
</p:tagLst>
</file>

<file path=ppt/tags/tag869.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70.xml><?xml version="1.0" encoding="utf-8"?>
<p:tagLst xmlns:p="http://schemas.openxmlformats.org/presentationml/2006/main">
  <p:tag name="KSO_WM_DIAGRAM_VIRTUALLY_FRAME" val="{&quot;height&quot;:411.4,&quot;left&quot;:49,&quot;top&quot;:82.85,&quot;width&quot;:755.8250393700788}"/>
</p:tagLst>
</file>

<file path=ppt/tags/tag871.xml><?xml version="1.0" encoding="utf-8"?>
<p:tagLst xmlns:p="http://schemas.openxmlformats.org/presentationml/2006/main">
  <p:tag name="KSO_WM_DIAGRAM_VIRTUALLY_FRAME" val="{&quot;height&quot;:411.4,&quot;left&quot;:49,&quot;top&quot;:82.85,&quot;width&quot;:755.8250393700788}"/>
</p:tagLst>
</file>

<file path=ppt/tags/tag872.xml><?xml version="1.0" encoding="utf-8"?>
<p:tagLst xmlns:p="http://schemas.openxmlformats.org/presentationml/2006/main">
  <p:tag name="KSO_WM_DIAGRAM_VIRTUALLY_FRAME" val="{&quot;height&quot;:411.4,&quot;left&quot;:49,&quot;top&quot;:82.85,&quot;width&quot;:755.8250393700788}"/>
</p:tagLst>
</file>

<file path=ppt/tags/tag873.xml><?xml version="1.0" encoding="utf-8"?>
<p:tagLst xmlns:p="http://schemas.openxmlformats.org/presentationml/2006/main">
  <p:tag name="KSO_WM_DIAGRAM_VIRTUALLY_FRAME" val="{&quot;height&quot;:411.4,&quot;left&quot;:49,&quot;top&quot;:82.85,&quot;width&quot;:755.8250393700788}"/>
</p:tagLst>
</file>

<file path=ppt/tags/tag874.xml><?xml version="1.0" encoding="utf-8"?>
<p:tagLst xmlns:p="http://schemas.openxmlformats.org/presentationml/2006/main">
  <p:tag name="KSO_WM_DIAGRAM_VIRTUALLY_FRAME" val="{&quot;height&quot;:411.4,&quot;left&quot;:49,&quot;top&quot;:82.85,&quot;width&quot;:755.8250393700788}"/>
</p:tagLst>
</file>

<file path=ppt/tags/tag875.xml><?xml version="1.0" encoding="utf-8"?>
<p:tagLst xmlns:p="http://schemas.openxmlformats.org/presentationml/2006/main">
  <p:tag name="KSO_WM_DIAGRAM_VIRTUALLY_FRAME" val="{&quot;height&quot;:411.4,&quot;left&quot;:49,&quot;top&quot;:82.85,&quot;width&quot;:755.8250393700788}"/>
</p:tagLst>
</file>

<file path=ppt/tags/tag876.xml><?xml version="1.0" encoding="utf-8"?>
<p:tagLst xmlns:p="http://schemas.openxmlformats.org/presentationml/2006/main">
  <p:tag name="KSO_WM_DIAGRAM_VIRTUALLY_FRAME" val="{&quot;height&quot;:411.4,&quot;left&quot;:49,&quot;top&quot;:82.85,&quot;width&quot;:755.8250393700788}"/>
</p:tagLst>
</file>

<file path=ppt/tags/tag877.xml><?xml version="1.0" encoding="utf-8"?>
<p:tagLst xmlns:p="http://schemas.openxmlformats.org/presentationml/2006/main">
  <p:tag name="KSO_WM_DIAGRAM_VIRTUALLY_FRAME" val="{&quot;height&quot;:411.4,&quot;left&quot;:49,&quot;top&quot;:82.85,&quot;width&quot;:755.8250393700788}"/>
</p:tagLst>
</file>

<file path=ppt/tags/tag878.xml><?xml version="1.0" encoding="utf-8"?>
<p:tagLst xmlns:p="http://schemas.openxmlformats.org/presentationml/2006/main">
  <p:tag name="KSO_WM_DIAGRAM_VIRTUALLY_FRAME" val="{&quot;height&quot;:411.4,&quot;left&quot;:49,&quot;top&quot;:82.85,&quot;width&quot;:755.8250393700788}"/>
</p:tagLst>
</file>

<file path=ppt/tags/tag879.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80.xml><?xml version="1.0" encoding="utf-8"?>
<p:tagLst xmlns:p="http://schemas.openxmlformats.org/presentationml/2006/main">
  <p:tag name="KSO_WM_DIAGRAM_VIRTUALLY_FRAME" val="{&quot;height&quot;:411.4,&quot;left&quot;:49,&quot;top&quot;:82.85,&quot;width&quot;:755.8250393700788}"/>
</p:tagLst>
</file>

<file path=ppt/tags/tag881.xml><?xml version="1.0" encoding="utf-8"?>
<p:tagLst xmlns:p="http://schemas.openxmlformats.org/presentationml/2006/main">
  <p:tag name="KSO_WM_DIAGRAM_VIRTUALLY_FRAME" val="{&quot;height&quot;:411.4,&quot;left&quot;:49,&quot;top&quot;:82.85,&quot;width&quot;:755.8250393700788}"/>
</p:tagLst>
</file>

<file path=ppt/tags/tag882.xml><?xml version="1.0" encoding="utf-8"?>
<p:tagLst xmlns:p="http://schemas.openxmlformats.org/presentationml/2006/main">
  <p:tag name="KSO_WM_DIAGRAM_VIRTUALLY_FRAME" val="{&quot;height&quot;:411.4,&quot;left&quot;:49,&quot;top&quot;:82.85,&quot;width&quot;:755.8250393700788}"/>
</p:tagLst>
</file>

<file path=ppt/tags/tag883.xml><?xml version="1.0" encoding="utf-8"?>
<p:tagLst xmlns:p="http://schemas.openxmlformats.org/presentationml/2006/main">
  <p:tag name="KSO_WM_DIAGRAM_VIRTUALLY_FRAME" val="{&quot;height&quot;:411.4,&quot;left&quot;:49,&quot;top&quot;:82.85,&quot;width&quot;:755.8250393700788}"/>
</p:tagLst>
</file>

<file path=ppt/tags/tag884.xml><?xml version="1.0" encoding="utf-8"?>
<p:tagLst xmlns:p="http://schemas.openxmlformats.org/presentationml/2006/main">
  <p:tag name="KSO_WM_DIAGRAM_VIRTUALLY_FRAME" val="{&quot;height&quot;:411.4,&quot;left&quot;:49,&quot;top&quot;:82.85,&quot;width&quot;:755.8250393700788}"/>
</p:tagLst>
</file>

<file path=ppt/tags/tag885.xml><?xml version="1.0" encoding="utf-8"?>
<p:tagLst xmlns:p="http://schemas.openxmlformats.org/presentationml/2006/main">
  <p:tag name="KSO_WM_DIAGRAM_VIRTUALLY_FRAME" val="{&quot;height&quot;:411.4,&quot;left&quot;:49,&quot;top&quot;:82.85,&quot;width&quot;:755.8250393700788}"/>
</p:tagLst>
</file>

<file path=ppt/tags/tag886.xml><?xml version="1.0" encoding="utf-8"?>
<p:tagLst xmlns:p="http://schemas.openxmlformats.org/presentationml/2006/main">
  <p:tag name="KSO_WM_DIAGRAM_VIRTUALLY_FRAME" val="{&quot;height&quot;:411.4,&quot;left&quot;:49,&quot;top&quot;:82.85,&quot;width&quot;:755.8250393700788}"/>
</p:tagLst>
</file>

<file path=ppt/tags/tag887.xml><?xml version="1.0" encoding="utf-8"?>
<p:tagLst xmlns:p="http://schemas.openxmlformats.org/presentationml/2006/main">
  <p:tag name="KSO_WM_DIAGRAM_VIRTUALLY_FRAME" val="{&quot;height&quot;:411.4,&quot;left&quot;:49,&quot;top&quot;:82.85,&quot;width&quot;:755.8250393700788}"/>
</p:tagLst>
</file>

<file path=ppt/tags/tag888.xml><?xml version="1.0" encoding="utf-8"?>
<p:tagLst xmlns:p="http://schemas.openxmlformats.org/presentationml/2006/main">
  <p:tag name="KSO_WM_DIAGRAM_VIRTUALLY_FRAME" val="{&quot;height&quot;:411.4,&quot;left&quot;:49,&quot;top&quot;:82.85,&quot;width&quot;:755.8250393700788}"/>
</p:tagLst>
</file>

<file path=ppt/tags/tag889.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890.xml><?xml version="1.0" encoding="utf-8"?>
<p:tagLst xmlns:p="http://schemas.openxmlformats.org/presentationml/2006/main">
  <p:tag name="KSO_WM_DIAGRAM_VIRTUALLY_FRAME" val="{&quot;height&quot;:411.4,&quot;left&quot;:49,&quot;top&quot;:82.85,&quot;width&quot;:755.8250393700788}"/>
</p:tagLst>
</file>

<file path=ppt/tags/tag891.xml><?xml version="1.0" encoding="utf-8"?>
<p:tagLst xmlns:p="http://schemas.openxmlformats.org/presentationml/2006/main">
  <p:tag name="KSO_WM_DIAGRAM_VIRTUALLY_FRAME" val="{&quot;height&quot;:411.4,&quot;left&quot;:49,&quot;top&quot;:82.85,&quot;width&quot;:755.8250393700788}"/>
</p:tagLst>
</file>

<file path=ppt/tags/tag892.xml><?xml version="1.0" encoding="utf-8"?>
<p:tagLst xmlns:p="http://schemas.openxmlformats.org/presentationml/2006/main">
  <p:tag name="KSO_WM_DIAGRAM_VIRTUALLY_FRAME" val="{&quot;height&quot;:411.4,&quot;left&quot;:49,&quot;top&quot;:82.85,&quot;width&quot;:755.8250393700788}"/>
</p:tagLst>
</file>

<file path=ppt/tags/tag893.xml><?xml version="1.0" encoding="utf-8"?>
<p:tagLst xmlns:p="http://schemas.openxmlformats.org/presentationml/2006/main">
  <p:tag name="KSO_WM_DIAGRAM_VIRTUALLY_FRAME" val="{&quot;height&quot;:411.4,&quot;left&quot;:49,&quot;top&quot;:82.85,&quot;width&quot;:755.8250393700788}"/>
</p:tagLst>
</file>

<file path=ppt/tags/tag894.xml><?xml version="1.0" encoding="utf-8"?>
<p:tagLst xmlns:p="http://schemas.openxmlformats.org/presentationml/2006/main">
  <p:tag name="KSO_WM_DIAGRAM_VIRTUALLY_FRAME" val="{&quot;height&quot;:411.4,&quot;left&quot;:49,&quot;top&quot;:82.85,&quot;width&quot;:755.8250393700788}"/>
</p:tagLst>
</file>

<file path=ppt/tags/tag895.xml><?xml version="1.0" encoding="utf-8"?>
<p:tagLst xmlns:p="http://schemas.openxmlformats.org/presentationml/2006/main">
  <p:tag name="KSO_WM_DIAGRAM_VIRTUALLY_FRAME" val="{&quot;height&quot;:411.4,&quot;left&quot;:49,&quot;top&quot;:82.85,&quot;width&quot;:755.8250393700788}"/>
</p:tagLst>
</file>

<file path=ppt/tags/tag896.xml><?xml version="1.0" encoding="utf-8"?>
<p:tagLst xmlns:p="http://schemas.openxmlformats.org/presentationml/2006/main">
  <p:tag name="KSO_WM_DIAGRAM_VIRTUALLY_FRAME" val="{&quot;height&quot;:411.4,&quot;left&quot;:49,&quot;top&quot;:82.85,&quot;width&quot;:755.8250393700788}"/>
</p:tagLst>
</file>

<file path=ppt/tags/tag897.xml><?xml version="1.0" encoding="utf-8"?>
<p:tagLst xmlns:p="http://schemas.openxmlformats.org/presentationml/2006/main">
  <p:tag name="KSO_WM_DIAGRAM_VIRTUALLY_FRAME" val="{&quot;height&quot;:411.4,&quot;left&quot;:49,&quot;top&quot;:82.85,&quot;width&quot;:755.8250393700788}"/>
</p:tagLst>
</file>

<file path=ppt/tags/tag898.xml><?xml version="1.0" encoding="utf-8"?>
<p:tagLst xmlns:p="http://schemas.openxmlformats.org/presentationml/2006/main">
  <p:tag name="KSO_WM_DIAGRAM_VIRTUALLY_FRAME" val="{&quot;height&quot;:411.4,&quot;left&quot;:49,&quot;top&quot;:82.85,&quot;width&quot;:755.8250393700788}"/>
</p:tagLst>
</file>

<file path=ppt/tags/tag89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00.xml><?xml version="1.0" encoding="utf-8"?>
<p:tagLst xmlns:p="http://schemas.openxmlformats.org/presentationml/2006/main">
  <p:tag name="KSO_WM_DIAGRAM_VIRTUALLY_FRAME" val="{&quot;height&quot;:411.4,&quot;left&quot;:49,&quot;top&quot;:82.85,&quot;width&quot;:755.8250393700788}"/>
</p:tagLst>
</file>

<file path=ppt/tags/tag901.xml><?xml version="1.0" encoding="utf-8"?>
<p:tagLst xmlns:p="http://schemas.openxmlformats.org/presentationml/2006/main">
  <p:tag name="KSO_WM_DIAGRAM_VIRTUALLY_FRAME" val="{&quot;height&quot;:411.4,&quot;left&quot;:49,&quot;top&quot;:82.85,&quot;width&quot;:755.8250393700788}"/>
</p:tagLst>
</file>

<file path=ppt/tags/tag902.xml><?xml version="1.0" encoding="utf-8"?>
<p:tagLst xmlns:p="http://schemas.openxmlformats.org/presentationml/2006/main">
  <p:tag name="KSO_WM_DIAGRAM_VIRTUALLY_FRAME" val="{&quot;height&quot;:411.4,&quot;left&quot;:49,&quot;top&quot;:82.85,&quot;width&quot;:755.8250393700788}"/>
</p:tagLst>
</file>

<file path=ppt/tags/tag903.xml><?xml version="1.0" encoding="utf-8"?>
<p:tagLst xmlns:p="http://schemas.openxmlformats.org/presentationml/2006/main">
  <p:tag name="KSO_WM_DIAGRAM_VIRTUALLY_FRAME" val="{&quot;height&quot;:411.4,&quot;left&quot;:49,&quot;top&quot;:82.85,&quot;width&quot;:755.8250393700788}"/>
</p:tagLst>
</file>

<file path=ppt/tags/tag904.xml><?xml version="1.0" encoding="utf-8"?>
<p:tagLst xmlns:p="http://schemas.openxmlformats.org/presentationml/2006/main">
  <p:tag name="KSO_WM_DIAGRAM_VIRTUALLY_FRAME" val="{&quot;height&quot;:411.4,&quot;left&quot;:49,&quot;top&quot;:82.85,&quot;width&quot;:755.8250393700788}"/>
</p:tagLst>
</file>

<file path=ppt/tags/tag905.xml><?xml version="1.0" encoding="utf-8"?>
<p:tagLst xmlns:p="http://schemas.openxmlformats.org/presentationml/2006/main">
  <p:tag name="KSO_WM_DIAGRAM_VIRTUALLY_FRAME" val="{&quot;height&quot;:411.4,&quot;left&quot;:49,&quot;top&quot;:82.85,&quot;width&quot;:755.8250393700788}"/>
</p:tagLst>
</file>

<file path=ppt/tags/tag906.xml><?xml version="1.0" encoding="utf-8"?>
<p:tagLst xmlns:p="http://schemas.openxmlformats.org/presentationml/2006/main">
  <p:tag name="KSO_WM_DIAGRAM_VIRTUALLY_FRAME" val="{&quot;height&quot;:411.4,&quot;left&quot;:49,&quot;top&quot;:82.85,&quot;width&quot;:755.8250393700788}"/>
</p:tagLst>
</file>

<file path=ppt/tags/tag907.xml><?xml version="1.0" encoding="utf-8"?>
<p:tagLst xmlns:p="http://schemas.openxmlformats.org/presentationml/2006/main">
  <p:tag name="KSO_WM_DIAGRAM_VIRTUALLY_FRAME" val="{&quot;height&quot;:411.4,&quot;left&quot;:49,&quot;top&quot;:82.85,&quot;width&quot;:755.8250393700788}"/>
</p:tagLst>
</file>

<file path=ppt/tags/tag908.xml><?xml version="1.0" encoding="utf-8"?>
<p:tagLst xmlns:p="http://schemas.openxmlformats.org/presentationml/2006/main">
  <p:tag name="KSO_WM_DIAGRAM_VIRTUALLY_FRAME" val="{&quot;height&quot;:411.4,&quot;left&quot;:49,&quot;top&quot;:82.85,&quot;width&quot;:755.8250393700788}"/>
</p:tagLst>
</file>

<file path=ppt/tags/tag909.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10.xml><?xml version="1.0" encoding="utf-8"?>
<p:tagLst xmlns:p="http://schemas.openxmlformats.org/presentationml/2006/main">
  <p:tag name="KSO_WM_DIAGRAM_VIRTUALLY_FRAME" val="{&quot;height&quot;:411.4,&quot;left&quot;:49,&quot;top&quot;:82.85,&quot;width&quot;:755.8250393700788}"/>
</p:tagLst>
</file>

<file path=ppt/tags/tag911.xml><?xml version="1.0" encoding="utf-8"?>
<p:tagLst xmlns:p="http://schemas.openxmlformats.org/presentationml/2006/main">
  <p:tag name="KSO_WM_DIAGRAM_VIRTUALLY_FRAME" val="{&quot;height&quot;:411.4,&quot;left&quot;:49,&quot;top&quot;:82.85,&quot;width&quot;:755.8250393700788}"/>
</p:tagLst>
</file>

<file path=ppt/tags/tag912.xml><?xml version="1.0" encoding="utf-8"?>
<p:tagLst xmlns:p="http://schemas.openxmlformats.org/presentationml/2006/main">
  <p:tag name="KSO_WM_DIAGRAM_VIRTUALLY_FRAME" val="{&quot;height&quot;:411.4,&quot;left&quot;:49,&quot;top&quot;:82.85,&quot;width&quot;:755.8250393700788}"/>
</p:tagLst>
</file>

<file path=ppt/tags/tag913.xml><?xml version="1.0" encoding="utf-8"?>
<p:tagLst xmlns:p="http://schemas.openxmlformats.org/presentationml/2006/main">
  <p:tag name="KSO_WM_DIAGRAM_VIRTUALLY_FRAME" val="{&quot;height&quot;:411.4,&quot;left&quot;:49,&quot;top&quot;:82.85,&quot;width&quot;:755.8250393700788}"/>
</p:tagLst>
</file>

<file path=ppt/tags/tag914.xml><?xml version="1.0" encoding="utf-8"?>
<p:tagLst xmlns:p="http://schemas.openxmlformats.org/presentationml/2006/main">
  <p:tag name="KSO_WM_DIAGRAM_VIRTUALLY_FRAME" val="{&quot;height&quot;:411.4,&quot;left&quot;:49,&quot;top&quot;:82.85,&quot;width&quot;:755.8250393700788}"/>
</p:tagLst>
</file>

<file path=ppt/tags/tag915.xml><?xml version="1.0" encoding="utf-8"?>
<p:tagLst xmlns:p="http://schemas.openxmlformats.org/presentationml/2006/main">
  <p:tag name="KSO_WM_DIAGRAM_VIRTUALLY_FRAME" val="{&quot;height&quot;:411.4,&quot;left&quot;:49,&quot;top&quot;:82.85,&quot;width&quot;:755.8250393700788}"/>
</p:tagLst>
</file>

<file path=ppt/tags/tag916.xml><?xml version="1.0" encoding="utf-8"?>
<p:tagLst xmlns:p="http://schemas.openxmlformats.org/presentationml/2006/main">
  <p:tag name="KSO_WM_DIAGRAM_VIRTUALLY_FRAME" val="{&quot;height&quot;:411.4,&quot;left&quot;:49,&quot;top&quot;:82.85,&quot;width&quot;:755.8250393700788}"/>
</p:tagLst>
</file>

<file path=ppt/tags/tag917.xml><?xml version="1.0" encoding="utf-8"?>
<p:tagLst xmlns:p="http://schemas.openxmlformats.org/presentationml/2006/main">
  <p:tag name="KSO_WM_DIAGRAM_VIRTUALLY_FRAME" val="{&quot;height&quot;:411.4,&quot;left&quot;:49,&quot;top&quot;:82.85,&quot;width&quot;:755.8250393700788}"/>
</p:tagLst>
</file>

<file path=ppt/tags/tag918.xml><?xml version="1.0" encoding="utf-8"?>
<p:tagLst xmlns:p="http://schemas.openxmlformats.org/presentationml/2006/main">
  <p:tag name="KSO_WM_DIAGRAM_VIRTUALLY_FRAME" val="{&quot;height&quot;:411.4,&quot;left&quot;:49,&quot;top&quot;:82.85,&quot;width&quot;:755.8250393700788}"/>
</p:tagLst>
</file>

<file path=ppt/tags/tag919.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20.xml><?xml version="1.0" encoding="utf-8"?>
<p:tagLst xmlns:p="http://schemas.openxmlformats.org/presentationml/2006/main">
  <p:tag name="KSO_WM_DIAGRAM_VIRTUALLY_FRAME" val="{&quot;height&quot;:411.4,&quot;left&quot;:49,&quot;top&quot;:82.85,&quot;width&quot;:755.8250393700788}"/>
</p:tagLst>
</file>

<file path=ppt/tags/tag921.xml><?xml version="1.0" encoding="utf-8"?>
<p:tagLst xmlns:p="http://schemas.openxmlformats.org/presentationml/2006/main">
  <p:tag name="KSO_WM_DIAGRAM_VIRTUALLY_FRAME" val="{&quot;height&quot;:411.4,&quot;left&quot;:49,&quot;top&quot;:82.85,&quot;width&quot;:755.8250393700788}"/>
</p:tagLst>
</file>

<file path=ppt/tags/tag922.xml><?xml version="1.0" encoding="utf-8"?>
<p:tagLst xmlns:p="http://schemas.openxmlformats.org/presentationml/2006/main">
  <p:tag name="KSO_WM_DIAGRAM_VIRTUALLY_FRAME" val="{&quot;height&quot;:411.4,&quot;left&quot;:49,&quot;top&quot;:82.85,&quot;width&quot;:755.8250393700788}"/>
</p:tagLst>
</file>

<file path=ppt/tags/tag923.xml><?xml version="1.0" encoding="utf-8"?>
<p:tagLst xmlns:p="http://schemas.openxmlformats.org/presentationml/2006/main">
  <p:tag name="KSO_WM_DIAGRAM_VIRTUALLY_FRAME" val="{&quot;height&quot;:411.4,&quot;left&quot;:49,&quot;top&quot;:82.85,&quot;width&quot;:755.8250393700788}"/>
</p:tagLst>
</file>

<file path=ppt/tags/tag924.xml><?xml version="1.0" encoding="utf-8"?>
<p:tagLst xmlns:p="http://schemas.openxmlformats.org/presentationml/2006/main">
  <p:tag name="KSO_WM_DIAGRAM_VIRTUALLY_FRAME" val="{&quot;height&quot;:411.4,&quot;left&quot;:49,&quot;top&quot;:82.85,&quot;width&quot;:755.8250393700788}"/>
</p:tagLst>
</file>

<file path=ppt/tags/tag925.xml><?xml version="1.0" encoding="utf-8"?>
<p:tagLst xmlns:p="http://schemas.openxmlformats.org/presentationml/2006/main">
  <p:tag name="KSO_WM_DIAGRAM_VIRTUALLY_FRAME" val="{&quot;height&quot;:411.4,&quot;left&quot;:49,&quot;top&quot;:82.85,&quot;width&quot;:755.8250393700788}"/>
</p:tagLst>
</file>

<file path=ppt/tags/tag926.xml><?xml version="1.0" encoding="utf-8"?>
<p:tagLst xmlns:p="http://schemas.openxmlformats.org/presentationml/2006/main">
  <p:tag name="KSO_WM_DIAGRAM_VIRTUALLY_FRAME" val="{&quot;height&quot;:411.4,&quot;left&quot;:49,&quot;top&quot;:82.85,&quot;width&quot;:755.8250393700788}"/>
</p:tagLst>
</file>

<file path=ppt/tags/tag927.xml><?xml version="1.0" encoding="utf-8"?>
<p:tagLst xmlns:p="http://schemas.openxmlformats.org/presentationml/2006/main">
  <p:tag name="KSO_WM_DIAGRAM_VIRTUALLY_FRAME" val="{&quot;height&quot;:411.4,&quot;left&quot;:49,&quot;top&quot;:82.85,&quot;width&quot;:755.8250393700788}"/>
</p:tagLst>
</file>

<file path=ppt/tags/tag928.xml><?xml version="1.0" encoding="utf-8"?>
<p:tagLst xmlns:p="http://schemas.openxmlformats.org/presentationml/2006/main">
  <p:tag name="KSO_WM_DIAGRAM_VIRTUALLY_FRAME" val="{&quot;height&quot;:411.4,&quot;left&quot;:49,&quot;top&quot;:82.85,&quot;width&quot;:755.8250393700788}"/>
</p:tagLst>
</file>

<file path=ppt/tags/tag929.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30.xml><?xml version="1.0" encoding="utf-8"?>
<p:tagLst xmlns:p="http://schemas.openxmlformats.org/presentationml/2006/main">
  <p:tag name="KSO_WM_DIAGRAM_VIRTUALLY_FRAME" val="{&quot;height&quot;:411.4,&quot;left&quot;:49,&quot;top&quot;:82.85,&quot;width&quot;:755.8250393700788}"/>
</p:tagLst>
</file>

<file path=ppt/tags/tag931.xml><?xml version="1.0" encoding="utf-8"?>
<p:tagLst xmlns:p="http://schemas.openxmlformats.org/presentationml/2006/main">
  <p:tag name="KSO_WM_DIAGRAM_VIRTUALLY_FRAME" val="{&quot;height&quot;:411.4,&quot;left&quot;:49,&quot;top&quot;:82.85,&quot;width&quot;:755.8250393700788}"/>
</p:tagLst>
</file>

<file path=ppt/tags/tag932.xml><?xml version="1.0" encoding="utf-8"?>
<p:tagLst xmlns:p="http://schemas.openxmlformats.org/presentationml/2006/main">
  <p:tag name="KSO_WM_DIAGRAM_VIRTUALLY_FRAME" val="{&quot;height&quot;:411.4,&quot;left&quot;:49,&quot;top&quot;:82.85,&quot;width&quot;:755.8250393700788}"/>
</p:tagLst>
</file>

<file path=ppt/tags/tag933.xml><?xml version="1.0" encoding="utf-8"?>
<p:tagLst xmlns:p="http://schemas.openxmlformats.org/presentationml/2006/main">
  <p:tag name="KSO_WM_DIAGRAM_VIRTUALLY_FRAME" val="{&quot;height&quot;:411.4,&quot;left&quot;:49,&quot;top&quot;:82.85,&quot;width&quot;:755.8250393700788}"/>
</p:tagLst>
</file>

<file path=ppt/tags/tag934.xml><?xml version="1.0" encoding="utf-8"?>
<p:tagLst xmlns:p="http://schemas.openxmlformats.org/presentationml/2006/main">
  <p:tag name="KSO_WM_DIAGRAM_VIRTUALLY_FRAME" val="{&quot;height&quot;:411.4,&quot;left&quot;:49,&quot;top&quot;:82.85,&quot;width&quot;:755.8250393700788}"/>
</p:tagLst>
</file>

<file path=ppt/tags/tag935.xml><?xml version="1.0" encoding="utf-8"?>
<p:tagLst xmlns:p="http://schemas.openxmlformats.org/presentationml/2006/main">
  <p:tag name="KSO_WM_BEAUTIFY_FLAG" val=""/>
</p:tagLst>
</file>

<file path=ppt/tags/tag936.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16707</Words>
  <Application>WPS 演示</Application>
  <PresentationFormat>自定义</PresentationFormat>
  <Paragraphs>1683</Paragraphs>
  <Slides>74</Slides>
  <Notes>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74</vt:i4>
      </vt:variant>
    </vt:vector>
  </HeadingPairs>
  <TitlesOfParts>
    <vt:vector size="89"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1643</cp:revision>
  <dcterms:created xsi:type="dcterms:W3CDTF">2022-12-29T11:59:00Z</dcterms:created>
  <dcterms:modified xsi:type="dcterms:W3CDTF">2025-04-24T09:41:31Z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2052-12.1.0.20784</vt:lpwstr>
  </property>
</Properties>
</file>